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09F397-B33D-C18E-500A-DF6DBAFAFDA2}" name="Luisa Klaveness" initials="LK" userId="S::lukl@nasjonalforeningen.no::6be60423-c705-443f-968a-f602e01519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66102" autoAdjust="0"/>
  </p:normalViewPr>
  <p:slideViewPr>
    <p:cSldViewPr snapToGrid="0">
      <p:cViewPr varScale="1">
        <p:scale>
          <a:sx n="55" d="100"/>
          <a:sy n="55" d="100"/>
        </p:scale>
        <p:origin x="14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D18E-1679-4B5C-840B-23C69C61DB79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F9E9-6DD4-41DC-8FD7-A00F50185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6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4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71996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R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89105E-DDF9-B9DA-873B-AA3A2935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DC56EB1-5194-3CA9-B5F7-D927A91E3C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4F72A3-C1A2-3500-FBD8-7C3C2F3E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63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72C7-A930-5EA6-CAEB-B97DF37E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562708"/>
            <a:ext cx="3414766" cy="5720861"/>
          </a:xfrm>
        </p:spPr>
        <p:txBody>
          <a:bodyPr anchor="ctr"/>
          <a:lstStyle>
            <a:lvl1pPr>
              <a:lnSpc>
                <a:spcPct val="101000"/>
              </a:lnSpc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57651-80BD-8FF9-8984-297D15C0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2DFF-62E4-F47F-CD06-BCF2120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0EC7FB-F1A7-DB49-D18E-146128F69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416" y="562708"/>
            <a:ext cx="5716153" cy="2332893"/>
          </a:xfrm>
        </p:spPr>
        <p:txBody>
          <a:bodyPr anchor="b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85A6B-4794-F2B7-7248-9A34173EE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9416" y="3162299"/>
            <a:ext cx="5716153" cy="31212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8155BD0-92B8-CBD2-FCA7-FDAAFF6CA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liggen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B238-A69B-4C1B-AC96-4F81D4EC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774830"/>
            <a:ext cx="3221335" cy="2508738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F729-1F59-5B3A-4C26-0206C1D6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3B23-8713-27E0-B1CD-F8D3BCB4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492854-510B-1473-AFBB-DEF993AB4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8169" y="3774830"/>
            <a:ext cx="7406889" cy="25087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380402-2FF6-6175-5852-864DF68C2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8146EC-ABC2-0235-2772-FD8BA26DD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9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6975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179" y="1677987"/>
            <a:ext cx="5324529" cy="45957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4287B7C-B7D4-54C2-37FF-BA0EA0809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BE5244-B39A-FE67-C347-0A255A7D2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BD2C1-80E9-404D-1C6E-21873BF8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5324529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705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024" y="1677987"/>
            <a:ext cx="5326677" cy="45957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CFC1219-0293-1D6A-77A1-6E32D255F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E7AD62-6895-44DF-3903-3A073303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4" y="584255"/>
            <a:ext cx="4547822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44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rosa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1B4C70-9AD5-A3F5-351C-59B67C485456}"/>
              </a:ext>
            </a:extLst>
          </p:cNvPr>
          <p:cNvSpPr/>
          <p:nvPr userDrawn="1"/>
        </p:nvSpPr>
        <p:spPr>
          <a:xfrm>
            <a:off x="0" y="1526583"/>
            <a:ext cx="12192000" cy="382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0D259-CBAB-4AED-38D1-3DCFDB4B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62" y="1711569"/>
            <a:ext cx="5742239" cy="8114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E4D98-F408-7EF2-C970-E1F2AF8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0AFF-3B05-D9B5-58B4-2C25EDCD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56C22A-9428-B6B1-400E-E6B08FE39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0462" y="2828924"/>
            <a:ext cx="5742239" cy="2314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0552F9-3C1F-C55A-8060-58D0777780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687" y="565150"/>
            <a:ext cx="4963575" cy="57277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04C6F5-91A7-14B8-4B0C-7AE396700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5DA51B-75E7-BDD3-9B2A-93160F6FE760}"/>
              </a:ext>
            </a:extLst>
          </p:cNvPr>
          <p:cNvSpPr/>
          <p:nvPr userDrawn="1"/>
        </p:nvSpPr>
        <p:spPr>
          <a:xfrm>
            <a:off x="7067227" y="1356103"/>
            <a:ext cx="5124773" cy="55018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08B91-C27B-FF04-D964-5A60DF6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D5C8-2EA2-1B4C-6569-B2FF6195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180AFB-5BFB-264D-217F-6FA69B735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2" y="1673196"/>
            <a:ext cx="5318126" cy="46005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4D40D0-9FC8-790E-3427-D4E12202E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2850" y="584255"/>
            <a:ext cx="5322888" cy="568877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BE6149-AA0D-DAA0-8A57-8C08EA16A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7466C5-C53D-6547-4C5C-7EC8DEC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0" y="584255"/>
            <a:ext cx="5322888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AB8DFC-CAF8-D6E6-3A1C-49E7D8A5FD82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2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4DD2E8-B0D0-7FEC-B8AE-130D0B048754}"/>
              </a:ext>
            </a:extLst>
          </p:cNvPr>
          <p:cNvSpPr/>
          <p:nvPr userDrawn="1"/>
        </p:nvSpPr>
        <p:spPr>
          <a:xfrm>
            <a:off x="0" y="-1"/>
            <a:ext cx="12192000" cy="3400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D6AEB-77A3-6D91-E02F-E771039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EA3B-5718-8C85-ADF8-4158084C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6CFA40-A607-72FA-8CD2-C1BC8284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08" y="1324709"/>
            <a:ext cx="5333794" cy="181378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B8B5A85-DCF5-201A-09D4-D1E6AEAD0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8907" y="3780242"/>
            <a:ext cx="5333794" cy="25062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168EA-54E4-AAAC-2E2B-CDFA00352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146BD9-0480-338E-C275-C7CE5BF22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975" y="561975"/>
            <a:ext cx="5340350" cy="572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2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9F584E-578E-AD82-E7A3-279CA4CAFDCE}"/>
              </a:ext>
            </a:extLst>
          </p:cNvPr>
          <p:cNvSpPr/>
          <p:nvPr userDrawn="1"/>
        </p:nvSpPr>
        <p:spPr>
          <a:xfrm>
            <a:off x="6305550" y="1914525"/>
            <a:ext cx="5886450" cy="494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98F03-CDB0-4A79-7C6A-6F7C65CE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21" y="1323975"/>
            <a:ext cx="4364125" cy="180598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E443F-66DE-1B02-3E5F-230BB0F1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DB9BF-9519-5573-906D-CDBED19A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CD318A-B0F1-C1A6-796C-55EB581BCF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5722" y="3771900"/>
            <a:ext cx="4364124" cy="2514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10BB7-9BFD-0BA5-C969-D68E293F3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38975" y="1323975"/>
            <a:ext cx="3829050" cy="4762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54BA64-378A-276A-E59F-C45C84604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962B56-3983-4F6E-4F55-9273270B5F11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2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C54B47-4133-0910-EE11-A354B8FFCD4C}"/>
              </a:ext>
            </a:extLst>
          </p:cNvPr>
          <p:cNvSpPr/>
          <p:nvPr userDrawn="1"/>
        </p:nvSpPr>
        <p:spPr>
          <a:xfrm>
            <a:off x="0" y="3419475"/>
            <a:ext cx="12192000" cy="3438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C844-46AA-779F-E4CE-576E4DC2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17" y="1138238"/>
            <a:ext cx="4563383" cy="1516061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A84AC-51C0-3970-7489-90125A38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1D288-227D-02A9-044C-FD44406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5B9541-536D-9F4C-76E6-D43A8E7664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" y="2857500"/>
            <a:ext cx="4948238" cy="32308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DEE60E-B941-D23B-1648-E6FBC9D6B0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1764" y="754381"/>
            <a:ext cx="4948238" cy="32537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38327D-CA04-083E-7366-685EBEE9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1" y="4358640"/>
            <a:ext cx="4572000" cy="19307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107C-912F-DA27-F14F-6C08B8898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2411BB-2846-EB86-54B1-14CAE28CE8EF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1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2666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2" y="1137138"/>
            <a:ext cx="7423636" cy="2034686"/>
          </a:xfrm>
        </p:spPr>
        <p:txBody>
          <a:bodyPr anchor="b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2" y="3771900"/>
            <a:ext cx="7423636" cy="1948961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100" y="2950678"/>
            <a:ext cx="2333518" cy="13911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3654427" y="3429000"/>
            <a:ext cx="261937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5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61D8A-F3F9-50A2-FF29-87E86A1B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09A03-3A8C-9A45-585A-D3671A10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F58442-3B94-8D5A-7689-99B68E962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5381" y="1675764"/>
            <a:ext cx="6677320" cy="459798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8E8693-6452-47FD-9A3E-E0BE8512F0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678EE2B-6189-2FCB-2370-A7A4DF09EB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F3AC7A-0AB3-DC1B-C449-D6B4CE0E1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0708DF-3D8E-AFC5-70E8-6871202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1" y="584255"/>
            <a:ext cx="5898465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24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0"/>
            <a:ext cx="7620000" cy="629761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41A2F-BEE5-C5F1-B01A-D383A626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25780"/>
            <a:ext cx="3611896" cy="1188719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942" y="2065019"/>
            <a:ext cx="3614057" cy="30708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CB27FEC-0DF2-39CE-E130-646E872952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0E977-6F28-15AA-F67F-843DB19ADB44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3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mind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1619" y="1518841"/>
            <a:ext cx="6850381" cy="438666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179" y="1681163"/>
            <a:ext cx="4374959" cy="3453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A79980-4F7B-A389-5791-63B6C4FF4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BB202-1C79-20E6-E4ED-6DBD0609AC58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46E14C1-F432-C77E-3E8E-D315E696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265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A716-887D-65DE-B271-CD029E65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05CE-FEE3-3EEC-B352-C1D66E09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D4EF6-1E8C-114F-6093-AB5908808F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6" y="3261042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9A1728-9F4E-C259-1099-6D5B13432F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50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9A5C1-0D30-B65B-A066-DCE0D2C780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51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186AECF-F5FC-955B-0A94-16493EBCD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7B2525-A84D-3A15-DFA9-612E5E3C4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691" y="3261042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AC58A62-1CF4-44CC-CA3D-5A592F4173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7055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379C97E-8B36-51F2-4D57-2447418BD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7056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03683E2-5442-D83A-F418-4262996301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6260" y="3258661"/>
            <a:ext cx="3417254" cy="302545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C4BF3E-C048-585A-40A2-E397AF212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5624" y="2464594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00251B2-3787-95A8-C32A-05406F1AEF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5625" y="1138238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236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08" y="562708"/>
            <a:ext cx="9519138" cy="2790093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59A7B9-93FD-6AFC-6F4D-7596949D3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706" y="571502"/>
            <a:ext cx="9519138" cy="2781299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nb-NO" dirty="0"/>
              <a:t>0.000.000.000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5A85596-2805-EC7A-F706-3155392C1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942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5B1F83-1B0B-FBBE-9C9C-0FF3D4C2D2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D1BFB-944F-A1AB-3BFB-3784E21E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18161"/>
            <a:ext cx="10290350" cy="8299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2E67B-EC17-C192-87A6-83EB613A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FDA9-240A-5E90-5487-315531B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821A3F6-3C95-2CBA-22E7-B0820C9D63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249BFA5-DB61-7ABA-A225-A585BB902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54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54413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9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BF0-26E5-401F-A201-3629730778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4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201-99B7-17A0-25DE-DC47C475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46" y="1138238"/>
            <a:ext cx="5315892" cy="2039937"/>
          </a:xfrm>
        </p:spPr>
        <p:txBody>
          <a:bodyPr/>
          <a:lstStyle>
            <a:lvl1pPr>
              <a:defRPr sz="3400" b="1">
                <a:latin typeface="Aptos" panose="020B00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57A74-997A-2AD4-09CD-E3E009D5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D325-C658-12A7-2957-41CCB8D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E7BA1-0CCC-EB2E-898F-A1D3DBFD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46" y="3771900"/>
            <a:ext cx="5315891" cy="1947857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6C0566-05BA-00F0-9532-3DC4F31F5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1333500"/>
            <a:ext cx="4203700" cy="417829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0EC33E-7658-4F83-84DC-188C889A9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D5315-5A95-E4C1-2FBE-8819D639C5DF}"/>
              </a:ext>
            </a:extLst>
          </p:cNvPr>
          <p:cNvCxnSpPr>
            <a:cxnSpLocks/>
          </p:cNvCxnSpPr>
          <p:nvPr userDrawn="1"/>
        </p:nvCxnSpPr>
        <p:spPr>
          <a:xfrm>
            <a:off x="1155246" y="3429000"/>
            <a:ext cx="261007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E6B5-4807-F877-098C-FA65B517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708" y="1138238"/>
            <a:ext cx="3247291" cy="4570900"/>
          </a:xfrm>
        </p:spPr>
        <p:txBody>
          <a:bodyPr anchor="ctr"/>
          <a:lstStyle>
            <a:lvl1pPr algn="ctr">
              <a:defRPr sz="3400"/>
            </a:lvl1pPr>
          </a:lstStyle>
          <a:p>
            <a:r>
              <a:rPr lang="nb-NO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14687-0DFA-5FC6-AB88-0E9C7F8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C4CBE-21ED-72CE-3ED5-BB788FFE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2A1A2-ED7F-D36E-4732-B4FE6A0DF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1138238"/>
            <a:ext cx="7050697" cy="4570900"/>
          </a:xfrm>
        </p:spPr>
        <p:txBody>
          <a:bodyPr anchor="ctr"/>
          <a:lstStyle>
            <a:lvl1pPr marL="238125" indent="-238125"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4E694E-F741-8DE8-AE14-6AEF3E1CE342}"/>
              </a:ext>
            </a:extLst>
          </p:cNvPr>
          <p:cNvCxnSpPr/>
          <p:nvPr userDrawn="1"/>
        </p:nvCxnSpPr>
        <p:spPr>
          <a:xfrm>
            <a:off x="4191000" y="2093625"/>
            <a:ext cx="0" cy="26707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DF4E5D8-5DDD-B35B-D511-F0473F18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26E6-BA5B-2B4D-4BA5-B469782B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11050522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5332643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7179" y="1674132"/>
            <a:ext cx="5332642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6506C4-AF0A-5409-E107-1A61A8F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1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3407916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02" y="1674131"/>
            <a:ext cx="3407916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0823" y="1674132"/>
            <a:ext cx="3428997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C378F1-C187-A9B3-392F-62E3AF82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60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2464940" cy="459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38526" y="1674132"/>
            <a:ext cx="2464940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4872" y="1674132"/>
            <a:ext cx="2464940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BCDEF7-685D-8AE6-B19A-049614E473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71217" y="1674132"/>
            <a:ext cx="2448603" cy="45996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B00E7-7FA9-D428-2063-DCF77997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5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264C-F3B2-8177-6686-24A3369A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DE745B-0799-00EC-C2E6-8856B6B2C4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667ABD-025B-78BB-7522-C5F77002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84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FAA-2830-4EA9-CC68-6C49EBB1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83721"/>
            <a:ext cx="9881508" cy="9581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E47F-DE80-ADAC-E92D-35E6DB37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80" y="1674132"/>
            <a:ext cx="387282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DClick to edit Master text styles</a:t>
            </a:r>
          </a:p>
          <a:p>
            <a:pPr lvl="1"/>
            <a:r>
              <a:rPr lang="nb-NO"/>
              <a:t>ASecond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8ABB-F1BC-E284-29E5-DA645C22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1ADA-6F1F-A099-CC81-9DB81999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3006" y="6490891"/>
            <a:ext cx="4114800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4CE1-AC6B-42DA-2F32-5BAA712D7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701" y="6490891"/>
            <a:ext cx="354986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E6D45-B392-9BCC-ED74-698B75712CBC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6" r:id="rId28"/>
  </p:sldLayoutIdLst>
  <p:hf sldNum="0" hdr="0" ft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19075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0663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91B59D0-3B12-6E36-2A65-05689AED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nb-NO" sz="2400" b="1" dirty="0">
                <a:solidFill>
                  <a:schemeClr val="tx2"/>
                </a:solidFill>
              </a:rPr>
              <a:t>Med din støtte kan vi</a:t>
            </a:r>
          </a:p>
          <a:p>
            <a:pPr>
              <a:lnSpc>
                <a:spcPct val="120000"/>
              </a:lnSpc>
              <a:defRPr/>
            </a:pPr>
            <a:endParaRPr lang="nb-NO" dirty="0"/>
          </a:p>
          <a:p>
            <a:pPr>
              <a:lnSpc>
                <a:spcPct val="120000"/>
              </a:lnSpc>
              <a:defRPr/>
            </a:pPr>
            <a:r>
              <a:rPr lang="nb-NO" dirty="0"/>
              <a:t>arrangere åpne møter og informere om demens</a:t>
            </a:r>
          </a:p>
          <a:p>
            <a:pPr>
              <a:lnSpc>
                <a:spcPct val="120000"/>
              </a:lnSpc>
              <a:defRPr/>
            </a:pPr>
            <a:r>
              <a:rPr lang="nb-NO" dirty="0"/>
              <a:t>endre holdninger og skape et mer </a:t>
            </a:r>
            <a:r>
              <a:rPr lang="nb-NO" dirty="0" err="1"/>
              <a:t>demensvennlig</a:t>
            </a:r>
            <a:r>
              <a:rPr lang="nb-NO" dirty="0"/>
              <a:t> samfunn</a:t>
            </a:r>
          </a:p>
          <a:p>
            <a:pPr>
              <a:lnSpc>
                <a:spcPct val="120000"/>
              </a:lnSpc>
              <a:defRPr/>
            </a:pPr>
            <a:r>
              <a:rPr lang="nb-NO" dirty="0"/>
              <a:t>påvirke politiske beslutninger til beste for mennesker som lever med demens</a:t>
            </a:r>
          </a:p>
          <a:p>
            <a:pPr>
              <a:lnSpc>
                <a:spcPct val="120000"/>
              </a:lnSpc>
              <a:defRPr/>
            </a:pPr>
            <a:r>
              <a:rPr lang="nb-NO" dirty="0"/>
              <a:t>forske for å finne en behandling og kur som virker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F442870-562A-602F-AE09-6830B92A477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defRPr/>
            </a:pPr>
            <a:endParaRPr lang="nb-NO" sz="1400" dirty="0"/>
          </a:p>
          <a:p>
            <a:pPr marL="0" indent="0" algn="ctr">
              <a:buNone/>
              <a:defRPr/>
            </a:pPr>
            <a:r>
              <a:rPr lang="nb-NO" sz="2400" b="1" dirty="0">
                <a:solidFill>
                  <a:schemeClr val="tx2"/>
                </a:solidFill>
              </a:rPr>
              <a:t>Du kan støtte oss NÅ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sz="2800" dirty="0"/>
              <a:t>Gi penger på bøssene</a:t>
            </a:r>
          </a:p>
          <a:p>
            <a:pPr>
              <a:defRPr/>
            </a:pPr>
            <a:endParaRPr lang="nb-NO" sz="2800" dirty="0"/>
          </a:p>
          <a:p>
            <a:pPr>
              <a:defRPr/>
            </a:pPr>
            <a:r>
              <a:rPr lang="nb-NO" sz="2800" dirty="0"/>
              <a:t>Vipps valgfritt beløp til 2216</a:t>
            </a:r>
          </a:p>
          <a:p>
            <a:pPr>
              <a:defRPr/>
            </a:pPr>
            <a:endParaRPr lang="nb-NO" sz="2800" dirty="0"/>
          </a:p>
          <a:p>
            <a:pPr>
              <a:defRPr/>
            </a:pPr>
            <a:r>
              <a:rPr lang="nb-NO" sz="2800" dirty="0"/>
              <a:t>Gi 100 kroner ved å sende kodeord SAMMEN til 2216 (SMS)</a:t>
            </a:r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7C82427-B44C-D3D1-5CA5-9EBEAF1E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tx1"/>
                </a:solidFill>
              </a:rPr>
              <a:t>Nasjonalforeningen for folkehelsen er helt avhengig av støtte fra privatpersoner som </a:t>
            </a:r>
            <a:r>
              <a:rPr lang="nb-NO" sz="2000" dirty="0"/>
              <a:t>deg</a:t>
            </a:r>
            <a:r>
              <a:rPr lang="nb-NO" sz="2000" dirty="0">
                <a:solidFill>
                  <a:schemeClr val="tx1"/>
                </a:solidFill>
              </a:rPr>
              <a:t> for å kunne forske og gjennomføre tiltak som gjør det lettere å leve med demens</a:t>
            </a:r>
          </a:p>
        </p:txBody>
      </p:sp>
    </p:spTree>
    <p:extLst>
      <p:ext uri="{BB962C8B-B14F-4D97-AF65-F5344CB8AC3E}">
        <p14:creationId xmlns:p14="http://schemas.microsoft.com/office/powerpoint/2010/main" val="414879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AC1F9B8-3286-DC58-5103-501060BC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773FB8A-3B39-32AD-3B2D-E91DE2999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0CE5B8A-7B4C-8728-26FA-D9B311EB3E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1">
            <a:extLst>
              <a:ext uri="{FF2B5EF4-FFF2-40B4-BE49-F238E27FC236}">
                <a16:creationId xmlns:a16="http://schemas.microsoft.com/office/drawing/2014/main" id="{14B4B000-1876-ECED-E0EF-37938FA1A5B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b="6708"/>
          <a:stretch/>
        </p:blipFill>
        <p:spPr bwMode="auto">
          <a:xfrm>
            <a:off x="0" y="-51816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7BE5640-646B-700F-2AD1-75A37A8AE852}"/>
              </a:ext>
            </a:extLst>
          </p:cNvPr>
          <p:cNvSpPr/>
          <p:nvPr/>
        </p:nvSpPr>
        <p:spPr>
          <a:xfrm>
            <a:off x="0" y="5784214"/>
            <a:ext cx="12192000" cy="1111250"/>
          </a:xfrm>
          <a:prstGeom prst="rect">
            <a:avLst/>
          </a:prstGeom>
          <a:solidFill>
            <a:srgbClr val="C02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3600" b="1" dirty="0">
                <a:solidFill>
                  <a:schemeClr val="bg1"/>
                </a:solidFill>
              </a:rPr>
              <a:t>Tusen takk for din støtte – den betyr mye!</a:t>
            </a:r>
          </a:p>
        </p:txBody>
      </p:sp>
    </p:spTree>
    <p:extLst>
      <p:ext uri="{BB962C8B-B14F-4D97-AF65-F5344CB8AC3E}">
        <p14:creationId xmlns:p14="http://schemas.microsoft.com/office/powerpoint/2010/main" val="250378504"/>
      </p:ext>
    </p:extLst>
  </p:cSld>
  <p:clrMapOvr>
    <a:masterClrMapping/>
  </p:clrMapOvr>
</p:sld>
</file>

<file path=ppt/theme/theme1.xml><?xml version="1.0" encoding="utf-8"?>
<a:theme xmlns:a="http://schemas.openxmlformats.org/drawingml/2006/main" name="Nasjonalforeningen">
  <a:themeElements>
    <a:clrScheme name="Custom 69">
      <a:dk1>
        <a:sysClr val="windowText" lastClr="000000"/>
      </a:dk1>
      <a:lt1>
        <a:sysClr val="window" lastClr="FFFFFF"/>
      </a:lt1>
      <a:dk2>
        <a:srgbClr val="C3212B"/>
      </a:dk2>
      <a:lt2>
        <a:srgbClr val="E8E8E8"/>
      </a:lt2>
      <a:accent1>
        <a:srgbClr val="C3212B"/>
      </a:accent1>
      <a:accent2>
        <a:srgbClr val="DEEDF7"/>
      </a:accent2>
      <a:accent3>
        <a:srgbClr val="F8E6E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05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jonalforeningens Presentasjonsmal" id="{1A17A229-C354-4B3B-8F03-877ACA76216F}" vid="{7F7B9CBE-857B-466E-8BFA-310BA67DC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9496680b-516b-4bb2-95ca-dbf3fa1f634b">
      <Url xsi:nil="true"/>
      <Description xsi:nil="true"/>
    </Thumbnail>
    <TaxCatchAll xmlns="042c1d49-8a0b-4f62-bc9f-9627e898214b" xsi:nil="true"/>
    <Status xmlns="9496680b-516b-4bb2-95ca-dbf3fa1f634b" xsi:nil="true"/>
    <lcf76f155ced4ddcb4097134ff3c332f xmlns="9496680b-516b-4bb2-95ca-dbf3fa1f634b">
      <Terms xmlns="http://schemas.microsoft.com/office/infopath/2007/PartnerControls"/>
    </lcf76f155ced4ddcb4097134ff3c332f>
    <Tagger xmlns="9496680b-516b-4bb2-95ca-dbf3fa1f634b" xsi:nil="true"/>
    <Fotograf xmlns="9496680b-516b-4bb2-95ca-dbf3fa1f634b" xsi:nil="true"/>
    <Tag xmlns="9496680b-516b-4bb2-95ca-dbf3fa1f63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52954E6D5544182F989C5C915F98E" ma:contentTypeVersion="26" ma:contentTypeDescription="Opprett et nytt dokument." ma:contentTypeScope="" ma:versionID="682050bba24e247bfb39e585bcbdbcb3">
  <xsd:schema xmlns:xsd="http://www.w3.org/2001/XMLSchema" xmlns:xs="http://www.w3.org/2001/XMLSchema" xmlns:p="http://schemas.microsoft.com/office/2006/metadata/properties" xmlns:ns2="9496680b-516b-4bb2-95ca-dbf3fa1f634b" xmlns:ns3="042c1d49-8a0b-4f62-bc9f-9627e898214b" targetNamespace="http://schemas.microsoft.com/office/2006/metadata/properties" ma:root="true" ma:fieldsID="0ece04f13a7c574bcdbb8fde5a693cd5" ns2:_="" ns3:_="">
    <xsd:import namespace="9496680b-516b-4bb2-95ca-dbf3fa1f634b"/>
    <xsd:import namespace="042c1d49-8a0b-4f62-bc9f-9627e898214b"/>
    <xsd:element name="properties">
      <xsd:complexType>
        <xsd:sequence>
          <xsd:element name="documentManagement">
            <xsd:complexType>
              <xsd:all>
                <xsd:element ref="ns2:Tagger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Fotograf" minOccurs="0"/>
                <xsd:element ref="ns2:Thumbnai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6680b-516b-4bb2-95ca-dbf3fa1f634b" elementFormDefault="qualified">
    <xsd:import namespace="http://schemas.microsoft.com/office/2006/documentManagement/types"/>
    <xsd:import namespace="http://schemas.microsoft.com/office/infopath/2007/PartnerControls"/>
    <xsd:element name="Tagger" ma:index="2" nillable="true" ma:displayName="Tagger" ma:internalName="Tagger" ma:readOnly="false">
      <xsd:simpleType>
        <xsd:restriction base="dms:Text">
          <xsd:maxLength value="255"/>
        </xsd:restriction>
      </xsd:simpleType>
    </xsd:element>
    <xsd:element name="Status" ma:index="3" nillable="true" ma:displayName="Status" ma:format="Dropdown" ma:internalName="Status">
      <xsd:simpleType>
        <xsd:restriction base="dms:Choice">
          <xsd:enumeration value="Under arbeid"/>
          <xsd:enumeration value="Ferdig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Fotograf" ma:index="18" nillable="true" ma:displayName="Fotograf" ma:format="Dropdown" ma:hidden="true" ma:internalName="Fotograf" ma:readOnly="false">
      <xsd:simpleType>
        <xsd:restriction base="dms:Text">
          <xsd:maxLength value="255"/>
        </xsd:restriction>
      </xsd:simpleType>
    </xsd:element>
    <xsd:element name="Thumbnail" ma:index="20" nillable="true" ma:displayName="Thumbnail" ma:description="Forhåndsvisning" ma:format="Image" ma:hidden="tru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2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3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91356d1b-b145-46e1-b5c5-6aa41841b5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g" ma:index="31" nillable="true" ma:displayName="Tag" ma:format="Dropdown" ma:hidden="true" ma:internalName="Tag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Kommunikasjonsavdelinge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c1d49-8a0b-4f62-bc9f-9627e8982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f3bf6153-4ab8-40b1-889c-551e80eed47d}" ma:internalName="TaxCatchAll" ma:readOnly="false" ma:showField="CatchAllData" ma:web="042c1d49-8a0b-4f62-bc9f-9627e8982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D8BFF-460D-48B2-A029-768D01C04E4E}">
  <ds:schemaRefs>
    <ds:schemaRef ds:uri="http://schemas.microsoft.com/office/2006/metadata/properties"/>
    <ds:schemaRef ds:uri="http://www.w3.org/2000/xmlns/"/>
    <ds:schemaRef ds:uri="d6e6f659-2372-45b2-bd8a-8fea79217b17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F740AF-0B1D-4AB7-AA06-865BAAAC0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FA5D4-D4A1-4188-BCDE-2EDF392E1C07}"/>
</file>

<file path=docProps/app.xml><?xml version="1.0" encoding="utf-8"?>
<Properties xmlns="http://schemas.openxmlformats.org/officeDocument/2006/extended-properties" xmlns:vt="http://schemas.openxmlformats.org/officeDocument/2006/docPropsVTypes">
  <Template>Nasjonalforeningens Presentasjonsmal</Template>
  <TotalTime>5</TotalTime>
  <Words>107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Aptos</vt:lpstr>
      <vt:lpstr>Arial</vt:lpstr>
      <vt:lpstr>Bierstadt</vt:lpstr>
      <vt:lpstr>Nasjonalforeningen</vt:lpstr>
      <vt:lpstr>Nasjonalforeningen for folkehelsen er helt avhengig av støtte fra privatpersoner som deg for å kunne forske og gjennomføre tiltak som gjør det lettere å leve med demens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 Haugerud</dc:creator>
  <cp:lastModifiedBy>Lene Haugerud</cp:lastModifiedBy>
  <cp:revision>1</cp:revision>
  <dcterms:created xsi:type="dcterms:W3CDTF">2025-07-16T08:23:14Z</dcterms:created>
  <dcterms:modified xsi:type="dcterms:W3CDTF">2025-07-16T08:29:07Z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0x010100D0952954E6D5544182F989C5C915F98E</vt:lpwstr>
  </property>
</Properties>
</file>