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74" r:id="rId6"/>
    <p:sldId id="268" r:id="rId7"/>
    <p:sldId id="269" r:id="rId8"/>
    <p:sldId id="270" r:id="rId9"/>
    <p:sldId id="271" r:id="rId10"/>
    <p:sldId id="273" r:id="rId11"/>
    <p:sldId id="27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09F397-B33D-C18E-500A-DF6DBAFAFDA2}" name="Luisa Klaveness" initials="LK" userId="S::lukl@nasjonalforeningen.no::6be60423-c705-443f-968a-f602e01519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66102" autoAdjust="0"/>
  </p:normalViewPr>
  <p:slideViewPr>
    <p:cSldViewPr snapToGrid="0">
      <p:cViewPr varScale="1">
        <p:scale>
          <a:sx n="62" d="100"/>
          <a:sy n="62" d="100"/>
        </p:scale>
        <p:origin x="127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2D18E-1679-4B5C-840B-23C69C61DB79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F9E9-6DD4-41DC-8FD7-A00F50185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8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5706-D6C8-4520-9EFC-84B385ADFD6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45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8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2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0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F9E9-6DD4-41DC-8FD7-A00F50185C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9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054350"/>
            <a:ext cx="4572000" cy="2660650"/>
          </a:xfrm>
        </p:spPr>
        <p:txBody>
          <a:bodyPr anchor="ctr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2" y="3054350"/>
            <a:ext cx="4571996" cy="2660650"/>
          </a:xfrm>
        </p:spPr>
        <p:txBody>
          <a:bodyPr anchor="ctr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069" y="736600"/>
            <a:ext cx="1983861" cy="11826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6092825" y="3054350"/>
            <a:ext cx="0" cy="26606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0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 R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D1FD27-D830-5183-8C50-7D1D8D17C488}"/>
              </a:ext>
            </a:extLst>
          </p:cNvPr>
          <p:cNvSpPr/>
          <p:nvPr userDrawn="1"/>
        </p:nvSpPr>
        <p:spPr>
          <a:xfrm>
            <a:off x="1" y="0"/>
            <a:ext cx="4171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C7663-7BB3-DEF7-C652-E8C7947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A6429-DEBE-BEEB-BB77-D94397C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96CCA-A5C1-1612-BBA4-097FBE851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C89105E-DDF9-B9DA-873B-AA3A2935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515814"/>
            <a:ext cx="3221334" cy="1383323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7DC56EB1-5194-3CA9-B5F7-D927A91E3C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1285876"/>
            <a:ext cx="7043057" cy="4985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74F72A3-C1A2-3500-FBD8-7C3C2F3E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243138"/>
            <a:ext cx="3221334" cy="4028708"/>
          </a:xfrm>
        </p:spPr>
        <p:txBody>
          <a:bodyPr anchor="t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163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72C7-A930-5EA6-CAEB-B97DF37E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2" y="562708"/>
            <a:ext cx="3414766" cy="5720861"/>
          </a:xfrm>
        </p:spPr>
        <p:txBody>
          <a:bodyPr anchor="ctr"/>
          <a:lstStyle>
            <a:lvl1pPr>
              <a:lnSpc>
                <a:spcPct val="101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57651-80BD-8FF9-8984-297D15C0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2DFF-62E4-F47F-CD06-BCF2120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30EC7FB-F1A7-DB49-D18E-146128F69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416" y="562708"/>
            <a:ext cx="5716153" cy="2332893"/>
          </a:xfrm>
        </p:spPr>
        <p:txBody>
          <a:bodyPr anchor="b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585A6B-4794-F2B7-7248-9A34173EE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9416" y="3162299"/>
            <a:ext cx="5716153" cy="3121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8155BD0-92B8-CBD2-FCA7-FDAAFF6CA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liggende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B238-A69B-4C1B-AC96-4F81D4EC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3774830"/>
            <a:ext cx="3221335" cy="2508738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FF729-1F59-5B3A-4C26-0206C1D6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93B23-8713-27E0-B1CD-F8D3BCB4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492854-510B-1473-AFBB-DEF993AB4C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08169" y="3774830"/>
            <a:ext cx="7406889" cy="2508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380402-2FF6-6175-5852-864DF68C2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9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8146EC-ABC2-0235-2772-FD8BA26DD2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529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ståen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9243D6-A00A-014A-10CC-8D74E86E33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6975" y="0"/>
            <a:ext cx="5915025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42745-5711-B8EE-7836-4AB6DA21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49300-0546-6F37-172E-FE1F62DB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BB278E-1BC1-16AE-9CEF-BD261ED0F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179" y="1677987"/>
            <a:ext cx="5324529" cy="4595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4287B7C-B7D4-54C2-37FF-BA0EA0809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BE5244-B39A-FE67-C347-0A255A7D23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17355" y="6446513"/>
            <a:ext cx="10800" cy="244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BD2C1-80E9-404D-1C6E-21873BF8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5324529" cy="757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705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ståen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9243D6-A00A-014A-10CC-8D74E86E33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915025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42745-5711-B8EE-7836-4AB6DA21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49300-0546-6F37-172E-FE1F62DB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BB278E-1BC1-16AE-9CEF-BD261ED0F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024" y="1677987"/>
            <a:ext cx="5326677" cy="4595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CFC1219-0293-1D6A-77A1-6E32D255F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E7AD62-6895-44DF-3903-3A073303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4" y="584255"/>
            <a:ext cx="4547822" cy="757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44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rosa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1B4C70-9AD5-A3F5-351C-59B67C485456}"/>
              </a:ext>
            </a:extLst>
          </p:cNvPr>
          <p:cNvSpPr/>
          <p:nvPr userDrawn="1"/>
        </p:nvSpPr>
        <p:spPr>
          <a:xfrm>
            <a:off x="0" y="1526583"/>
            <a:ext cx="12192000" cy="3820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0D259-CBAB-4AED-38D1-3DCFDB4B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462" y="1711569"/>
            <a:ext cx="5742239" cy="8114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E4D98-F408-7EF2-C970-E1F2AF80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10AFF-3B05-D9B5-58B4-2C25EDCD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56C22A-9428-B6B1-400E-E6B08FE39E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0462" y="2828924"/>
            <a:ext cx="5742239" cy="231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0552F9-3C1F-C55A-8060-58D0777780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5687" y="565150"/>
            <a:ext cx="4963575" cy="57277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004C6F5-91A7-14B8-4B0C-7AE396700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ørre bil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5DA51B-75E7-BDD3-9B2A-93160F6FE760}"/>
              </a:ext>
            </a:extLst>
          </p:cNvPr>
          <p:cNvSpPr/>
          <p:nvPr userDrawn="1"/>
        </p:nvSpPr>
        <p:spPr>
          <a:xfrm>
            <a:off x="7067227" y="1356103"/>
            <a:ext cx="5124773" cy="55018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08B91-C27B-FF04-D964-5A60DF60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D5C8-2EA2-1B4C-6569-B2FF6195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180AFB-5BFB-264D-217F-6FA69B735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942" y="1673196"/>
            <a:ext cx="5318126" cy="46005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94D40D0-9FC8-790E-3427-D4E12202E0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2850" y="584255"/>
            <a:ext cx="5322888" cy="568877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BE6149-AA0D-DAA0-8A57-8C08EA16A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7466C5-C53D-6547-4C5C-7EC8DEC7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80" y="584255"/>
            <a:ext cx="5322888" cy="757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AB8DFC-CAF8-D6E6-3A1C-49E7D8A5FD82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25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4DD2E8-B0D0-7FEC-B8AE-130D0B048754}"/>
              </a:ext>
            </a:extLst>
          </p:cNvPr>
          <p:cNvSpPr/>
          <p:nvPr userDrawn="1"/>
        </p:nvSpPr>
        <p:spPr>
          <a:xfrm>
            <a:off x="0" y="-1"/>
            <a:ext cx="12192000" cy="3400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D6AEB-77A3-6D91-E02F-E771039A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CEA3B-5718-8C85-ADF8-4158084C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6CFA40-A607-72FA-8CD2-C1BC8284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08" y="1324709"/>
            <a:ext cx="5333794" cy="1813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B8B5A85-DCF5-201A-09D4-D1E6AEAD0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8907" y="3780242"/>
            <a:ext cx="5333794" cy="2506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168EA-54E4-AAAC-2E2B-CDFA00352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A146BD9-0480-338E-C275-C7CE5BF22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975" y="561975"/>
            <a:ext cx="5340350" cy="57245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22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bilde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9F584E-578E-AD82-E7A3-279CA4CAFDCE}"/>
              </a:ext>
            </a:extLst>
          </p:cNvPr>
          <p:cNvSpPr/>
          <p:nvPr userDrawn="1"/>
        </p:nvSpPr>
        <p:spPr>
          <a:xfrm>
            <a:off x="6305550" y="1914525"/>
            <a:ext cx="5886450" cy="494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98F03-CDB0-4A79-7C6A-6F7C65CE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21" y="1323975"/>
            <a:ext cx="4364125" cy="18059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E443F-66DE-1B02-3E5F-230BB0F1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DB9BF-9519-5573-906D-CDBED19A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CD318A-B0F1-C1A6-796C-55EB581BCF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5722" y="3771900"/>
            <a:ext cx="4364124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10BB7-9BFD-0BA5-C969-D68E293F3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38975" y="1323975"/>
            <a:ext cx="3829050" cy="4762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54BA64-378A-276A-E59F-C45C84604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962B56-3983-4F6E-4F55-9273270B5F11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2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C54B47-4133-0910-EE11-A354B8FFCD4C}"/>
              </a:ext>
            </a:extLst>
          </p:cNvPr>
          <p:cNvSpPr/>
          <p:nvPr userDrawn="1"/>
        </p:nvSpPr>
        <p:spPr>
          <a:xfrm>
            <a:off x="0" y="3419475"/>
            <a:ext cx="12192000" cy="3438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5C844-46AA-779F-E4CE-576E4DC2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17" y="1138238"/>
            <a:ext cx="4563383" cy="1516061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A84AC-51C0-3970-7489-90125A38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1D288-227D-02A9-044C-FD44406B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5B9541-536D-9F4C-76E6-D43A8E7664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" y="2857500"/>
            <a:ext cx="4948238" cy="32308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DEE60E-B941-D23B-1648-E6FBC9D6B0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1764" y="754381"/>
            <a:ext cx="4948238" cy="32537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38327D-CA04-083E-7366-685EBEE951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7501" y="4358640"/>
            <a:ext cx="4572000" cy="1930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107C-912F-DA27-F14F-6C08B8898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2411BB-2846-EB86-54B1-14CAE28CE8EF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1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2666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2" y="1137138"/>
            <a:ext cx="7423636" cy="2034686"/>
          </a:xfrm>
        </p:spPr>
        <p:txBody>
          <a:bodyPr anchor="b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2" y="3771900"/>
            <a:ext cx="7423636" cy="1948961"/>
          </a:xfrm>
        </p:spPr>
        <p:txBody>
          <a:bodyPr anchor="t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100" y="2950678"/>
            <a:ext cx="2333518" cy="13911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3654427" y="3429000"/>
            <a:ext cx="261937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5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61D8A-F3F9-50A2-FF29-87E86A1B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09A03-3A8C-9A45-585A-D3671A10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F58442-3B94-8D5A-7689-99B68E962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5381" y="1675764"/>
            <a:ext cx="6677320" cy="4597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8E8693-6452-47FD-9A3E-E0BE8512F0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678EE2B-6189-2FCB-2370-A7A4DF09EB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4572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F3AC7A-0AB3-DC1B-C449-D6B4CE0E1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0708DF-3D8E-AFC5-70E8-6871202D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81" y="584255"/>
            <a:ext cx="5898465" cy="757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424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ør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7768D-D619-B051-DC8E-C86451AA6F93}"/>
              </a:ext>
            </a:extLst>
          </p:cNvPr>
          <p:cNvSpPr/>
          <p:nvPr userDrawn="1"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267D71-C5BB-6F92-4D0B-27813D318B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1" y="0"/>
            <a:ext cx="7620000" cy="629761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41A2F-BEE5-C5F1-B01A-D383A626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525780"/>
            <a:ext cx="3611896" cy="118871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A34A-C589-FD7B-503C-81237E43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E2ACA-3AF6-B57D-7E56-3C809F83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5BDA06-625A-C223-7E09-59A1A0C93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942" y="2065019"/>
            <a:ext cx="3614057" cy="3070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CB27FEC-0DF2-39CE-E130-646E872952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0E977-6F28-15AA-F67F-843DB19ADB44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3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mind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7768D-D619-B051-DC8E-C86451AA6F93}"/>
              </a:ext>
            </a:extLst>
          </p:cNvPr>
          <p:cNvSpPr/>
          <p:nvPr userDrawn="1"/>
        </p:nvSpPr>
        <p:spPr>
          <a:xfrm>
            <a:off x="0" y="5334000"/>
            <a:ext cx="12192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267D71-C5BB-6F92-4D0B-27813D318B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1619" y="1518841"/>
            <a:ext cx="6850381" cy="438666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A34A-C589-FD7B-503C-81237E43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E2ACA-3AF6-B57D-7E56-3C809F83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5BDA06-625A-C223-7E09-59A1A0C93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179" y="1681163"/>
            <a:ext cx="4374959" cy="3453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A79980-4F7B-A389-5791-63B6C4FF4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1BB202-1C79-20E6-E4ED-6DBD0609AC58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46E14C1-F432-C77E-3E8E-D315E696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1265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7A716-887D-65DE-B271-CD029E65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F05CE-FEE3-3EEC-B352-C1D66E09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2D4EF6-1E8C-114F-6093-AB5908808F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486" y="3261042"/>
            <a:ext cx="3417254" cy="30254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9A1728-9F4E-C259-1099-6D5B13432F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850" y="2466975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A9A5C1-0D30-B65B-A066-DCE0D2C780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851" y="1140619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186AECF-F5FC-955B-0A94-16493EBCD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77B2525-A84D-3A15-DFA9-612E5E3C4D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7691" y="3261042"/>
            <a:ext cx="3417254" cy="30254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AC58A62-1CF4-44CC-CA3D-5A592F4173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7055" y="2466975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379C97E-8B36-51F2-4D57-2447418BD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7056" y="1140619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03683E2-5442-D83A-F418-4262996301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6260" y="3258661"/>
            <a:ext cx="3417254" cy="30254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C4BF3E-C048-585A-40A2-E397AF212D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5624" y="2464594"/>
            <a:ext cx="3417889" cy="52070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00251B2-3787-95A8-C32A-05406F1AEF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95625" y="1138238"/>
            <a:ext cx="3417888" cy="1140619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36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642B-424A-296D-D87F-694F1CDF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08" y="562708"/>
            <a:ext cx="9519138" cy="2790093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03DC3-6476-29D0-5A70-69034A48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96E4C-E6BB-309C-3EFF-754646E8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59A7B9-93FD-6AFC-6F4D-7596949D3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706" y="3962399"/>
            <a:ext cx="9519139" cy="2332889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659340-ECF0-91BC-4BB8-6470B4590E2E}"/>
              </a:ext>
            </a:extLst>
          </p:cNvPr>
          <p:cNvCxnSpPr/>
          <p:nvPr userDrawn="1"/>
        </p:nvCxnSpPr>
        <p:spPr>
          <a:xfrm>
            <a:off x="4747260" y="3618546"/>
            <a:ext cx="267462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7655D08F-43E1-1FF7-6D0B-F7EE69B34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6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642B-424A-296D-D87F-694F1CDF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706" y="571502"/>
            <a:ext cx="9519138" cy="2781299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nb-NO" dirty="0"/>
              <a:t>0.000.000.000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03DC3-6476-29D0-5A70-69034A48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96E4C-E6BB-309C-3EFF-754646E8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659340-ECF0-91BC-4BB8-6470B4590E2E}"/>
              </a:ext>
            </a:extLst>
          </p:cNvPr>
          <p:cNvCxnSpPr/>
          <p:nvPr userDrawn="1"/>
        </p:nvCxnSpPr>
        <p:spPr>
          <a:xfrm>
            <a:off x="4747260" y="3618546"/>
            <a:ext cx="267462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7655D08F-43E1-1FF7-6D0B-F7EE69B34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5A85596-2805-EC7A-F706-3155392C1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706" y="3962399"/>
            <a:ext cx="9519139" cy="2332889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42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5B1F83-1B0B-FBBE-9C9C-0FF3D4C2D2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D1BFB-944F-A1AB-3BFB-3784E21E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518161"/>
            <a:ext cx="10290350" cy="82999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2E67B-EC17-C192-87A6-83EB613A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FDA9-240A-5E90-5487-315531B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821A3F6-3C95-2CBA-22E7-B0820C9D63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1201" y="380602"/>
            <a:ext cx="757636" cy="75763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249BFA5-DB61-7ABA-A225-A585BB9021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17355" y="6446513"/>
            <a:ext cx="10800" cy="244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654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n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10A4D5-B6D1-9BFD-8EAE-FF73B550B7D6}"/>
              </a:ext>
            </a:extLst>
          </p:cNvPr>
          <p:cNvSpPr/>
          <p:nvPr userDrawn="1"/>
        </p:nvSpPr>
        <p:spPr>
          <a:xfrm>
            <a:off x="1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EC6F0-5CA0-68D3-B8A3-0F6F6023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054350"/>
            <a:ext cx="4572000" cy="2660650"/>
          </a:xfrm>
        </p:spPr>
        <p:txBody>
          <a:bodyPr anchor="ctr"/>
          <a:lstStyle>
            <a:lvl1pPr algn="l">
              <a:lnSpc>
                <a:spcPct val="101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8443-6E84-C54A-6A29-6872AD80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2" y="3054350"/>
            <a:ext cx="4554413" cy="2660650"/>
          </a:xfrm>
        </p:spPr>
        <p:txBody>
          <a:bodyPr anchor="ctr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25FEDE-F439-E243-0FD2-39A02AD14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4069" y="736600"/>
            <a:ext cx="1983861" cy="11826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3AB5B-4402-341D-A694-05723DC0BF14}"/>
              </a:ext>
            </a:extLst>
          </p:cNvPr>
          <p:cNvCxnSpPr>
            <a:cxnSpLocks/>
          </p:cNvCxnSpPr>
          <p:nvPr userDrawn="1"/>
        </p:nvCxnSpPr>
        <p:spPr>
          <a:xfrm>
            <a:off x="6092825" y="3054350"/>
            <a:ext cx="0" cy="26606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92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43E7-8111-4B75-8528-A0E8461D8F68}" type="datetimeFigureOut">
              <a:rPr lang="nb-NO" smtClean="0"/>
              <a:t>16.12.2025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3BF0-26E5-401F-A201-3629730778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4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9201-99B7-17A0-25DE-DC47C475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46" y="1138238"/>
            <a:ext cx="5315892" cy="2039937"/>
          </a:xfrm>
        </p:spPr>
        <p:txBody>
          <a:bodyPr/>
          <a:lstStyle>
            <a:lvl1pPr>
              <a:defRPr sz="3400" b="1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57A74-997A-2AD4-09CD-E3E009D5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D325-C658-12A7-2957-41CCB8D9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5E7BA1-0CCC-EB2E-898F-A1D3DBFD3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246" y="3771900"/>
            <a:ext cx="5315891" cy="1947857"/>
          </a:xfrm>
        </p:spPr>
        <p:txBody>
          <a:bodyPr anchor="t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26C0566-05BA-00F0-9532-3DC4F31F5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1333500"/>
            <a:ext cx="4203700" cy="417829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50EC33E-7658-4F83-84DC-188C889A9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D5315-5A95-E4C1-2FBE-8819D639C5DF}"/>
              </a:ext>
            </a:extLst>
          </p:cNvPr>
          <p:cNvCxnSpPr>
            <a:cxnSpLocks/>
          </p:cNvCxnSpPr>
          <p:nvPr userDrawn="1"/>
        </p:nvCxnSpPr>
        <p:spPr>
          <a:xfrm>
            <a:off x="1155246" y="3429000"/>
            <a:ext cx="261007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E6B5-4807-F877-098C-FA65B517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708" y="1138238"/>
            <a:ext cx="3247291" cy="4570900"/>
          </a:xfrm>
        </p:spPr>
        <p:txBody>
          <a:bodyPr anchor="ctr"/>
          <a:lstStyle>
            <a:lvl1pPr algn="ctr">
              <a:defRPr sz="3400"/>
            </a:lvl1pPr>
          </a:lstStyle>
          <a:p>
            <a:r>
              <a:rPr lang="nb-NO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14687-0DFA-5FC6-AB88-0E9C7F88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C4CBE-21ED-72CE-3ED5-BB788FFE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E2A1A2-ED7F-D36E-4732-B4FE6A0DF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1138238"/>
            <a:ext cx="7050697" cy="4570900"/>
          </a:xfrm>
        </p:spPr>
        <p:txBody>
          <a:bodyPr anchor="ctr"/>
          <a:lstStyle>
            <a:lvl1pPr marL="238125" indent="-238125"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4E694E-F741-8DE8-AE14-6AEF3E1CE342}"/>
              </a:ext>
            </a:extLst>
          </p:cNvPr>
          <p:cNvCxnSpPr/>
          <p:nvPr userDrawn="1"/>
        </p:nvCxnSpPr>
        <p:spPr>
          <a:xfrm>
            <a:off x="4191000" y="2093625"/>
            <a:ext cx="0" cy="267075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5DF4E5D8-5DDD-B35B-D511-F0473F188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26E6-BA5B-2B4D-4BA5-B469782B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79" y="1674131"/>
            <a:ext cx="11050522" cy="459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3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79" y="1674131"/>
            <a:ext cx="5332643" cy="459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7179" y="1674132"/>
            <a:ext cx="5332642" cy="459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6506C4-AF0A-5409-E107-1A61A8FC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1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80" y="1674131"/>
            <a:ext cx="3407916" cy="459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02" y="1674131"/>
            <a:ext cx="3407916" cy="459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F4898-0755-29AD-97E6-5BDF73F113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90823" y="1674132"/>
            <a:ext cx="3428997" cy="459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C378F1-C187-A9B3-392F-62E3AF82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860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D04-7A0E-FDB7-8537-419FA44E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80" y="1674131"/>
            <a:ext cx="2464940" cy="4599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DB71-669F-0A9C-4E3D-4DB8994A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17F7-E9C9-BD58-A0C6-CDEF8247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712F16-3ED3-0123-CA0D-CA7626F6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1E411-F4D0-D0F6-3903-128D09CECC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38526" y="1674132"/>
            <a:ext cx="2464940" cy="459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F4898-0755-29AD-97E6-5BDF73F113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04872" y="1674132"/>
            <a:ext cx="2464940" cy="459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BCDEF7-685D-8AE6-B19A-049614E473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171217" y="1674132"/>
            <a:ext cx="2448603" cy="4599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6B00E7-7FA9-D428-2063-DCF77997F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10271667" cy="757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75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D1FD27-D830-5183-8C50-7D1D8D17C488}"/>
              </a:ext>
            </a:extLst>
          </p:cNvPr>
          <p:cNvSpPr/>
          <p:nvPr userDrawn="1"/>
        </p:nvSpPr>
        <p:spPr>
          <a:xfrm>
            <a:off x="1" y="0"/>
            <a:ext cx="41719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3264C-F3B2-8177-6686-24A3369A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515814"/>
            <a:ext cx="3221334" cy="1383323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C7663-7BB3-DEF7-C652-E8C79475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A6429-DEBE-BEEB-BB77-D94397C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96CCA-A5C1-1612-BBA4-097FBE851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1201" y="380602"/>
            <a:ext cx="757636" cy="75763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DE745B-0799-00EC-C2E6-8856B6B2C4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1285876"/>
            <a:ext cx="7043057" cy="4985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667ABD-025B-78BB-7522-C5F77002D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243138"/>
            <a:ext cx="3221334" cy="4028708"/>
          </a:xfrm>
        </p:spPr>
        <p:txBody>
          <a:bodyPr anchor="t"/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84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FAA-2830-4EA9-CC68-6C49EBB1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383721"/>
            <a:ext cx="9881508" cy="9581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E47F-DE80-ADAC-E92D-35E6DB37C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180" y="1674132"/>
            <a:ext cx="387282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DClick to edit Master text styles</a:t>
            </a:r>
          </a:p>
          <a:p>
            <a:pPr lvl="1"/>
            <a:r>
              <a:rPr lang="nb-NO"/>
              <a:t>ASecond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8ABB-F1BC-E284-29E5-DA645C227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21ADA-6F1F-A099-CC81-9DB819997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3006" y="6490891"/>
            <a:ext cx="4114800" cy="1738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Presentasjonens eller </a:t>
            </a:r>
            <a:r>
              <a:rPr lang="nb-NO"/>
              <a:t>kapittelets tittel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4CE1-AC6B-42DA-2F32-5BAA712D7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2701" y="6490891"/>
            <a:ext cx="354986" cy="1738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26E8C2-A93E-425B-9553-D0EEFB164A73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3E6D45-B392-9BCC-ED74-698B75712CBC}"/>
              </a:ext>
            </a:extLst>
          </p:cNvPr>
          <p:cNvCxnSpPr>
            <a:cxnSpLocks/>
          </p:cNvCxnSpPr>
          <p:nvPr userDrawn="1"/>
        </p:nvCxnSpPr>
        <p:spPr>
          <a:xfrm>
            <a:off x="11525253" y="6448425"/>
            <a:ext cx="0" cy="242888"/>
          </a:xfrm>
          <a:prstGeom prst="line">
            <a:avLst/>
          </a:prstGeom>
          <a:ln w="1651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4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6" r:id="rId28"/>
  </p:sldLayoutIdLst>
  <p:hf hdr="0"/>
  <p:txStyles>
    <p:titleStyle>
      <a:lvl1pPr algn="l" defTabSz="914400" rtl="0" eaLnBrk="1" latinLnBrk="0" hangingPunct="1">
        <a:lnSpc>
          <a:spcPct val="101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7488" indent="-217488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19075" algn="l" defTabSz="914400" rtl="0" eaLnBrk="1" latinLnBrk="0" hangingPunct="1">
        <a:lnSpc>
          <a:spcPct val="101000"/>
        </a:lnSpc>
        <a:spcBef>
          <a:spcPts val="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0663" algn="l" defTabSz="914400" rtl="0" eaLnBrk="1" latinLnBrk="0" hangingPunct="1">
        <a:lnSpc>
          <a:spcPct val="101000"/>
        </a:lnSpc>
        <a:spcBef>
          <a:spcPts val="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Clr>
          <a:schemeClr val="accent1"/>
        </a:buClr>
        <a:buFont typeface="Bierstadt" panose="020B00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9C7D-97F3-90DD-1387-E0D8BC6D0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Nasjonalforeningen for folkehelsen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7F51A-4A96-6747-BFD9-942B4CA65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Bruke presentasjonsmalen</a:t>
            </a:r>
          </a:p>
        </p:txBody>
      </p:sp>
    </p:spTree>
    <p:extLst>
      <p:ext uri="{BB962C8B-B14F-4D97-AF65-F5344CB8AC3E}">
        <p14:creationId xmlns:p14="http://schemas.microsoft.com/office/powerpoint/2010/main" val="337229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skjermbilde, Rektangel, konvolutt&#10;&#10;Automatisk generert beskrivelse">
            <a:extLst>
              <a:ext uri="{FF2B5EF4-FFF2-40B4-BE49-F238E27FC236}">
                <a16:creationId xmlns:a16="http://schemas.microsoft.com/office/drawing/2014/main" id="{B9B024B2-15C5-35F7-DDDC-16780634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29"/>
          <a:stretch/>
        </p:blipFill>
        <p:spPr>
          <a:xfrm>
            <a:off x="6276975" y="10"/>
            <a:ext cx="5915025" cy="6857990"/>
          </a:xfrm>
          <a:prstGeom prst="rect">
            <a:avLst/>
          </a:prstGeo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ED0454-57BC-7854-31BD-ACE67F5E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3006" y="6490891"/>
            <a:ext cx="4114800" cy="1738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Presentasjonens eller kapittelets 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EC02BB-E6C9-02C2-0A18-1DB9C75F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2701" y="6490891"/>
            <a:ext cx="354986" cy="17383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26E8C2-A93E-425B-9553-D0EEFB164A73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626DEB-E496-733E-432E-075D633203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179" y="1677987"/>
            <a:ext cx="5324529" cy="4595758"/>
          </a:xfrm>
        </p:spPr>
        <p:txBody>
          <a:bodyPr>
            <a:normAutofit/>
          </a:bodyPr>
          <a:lstStyle/>
          <a:p>
            <a:r>
              <a:rPr lang="nb-NO" dirty="0"/>
              <a:t>Når du åpner malen er det 2 </a:t>
            </a:r>
            <a:r>
              <a:rPr lang="nb-NO" dirty="0" err="1"/>
              <a:t>malsider</a:t>
            </a:r>
            <a:r>
              <a:rPr lang="nb-NO" dirty="0"/>
              <a:t> som ligger som standard.</a:t>
            </a:r>
          </a:p>
          <a:p>
            <a:r>
              <a:rPr lang="nb-NO" dirty="0"/>
              <a:t>Disse er kun ment som et forslag til start.</a:t>
            </a:r>
          </a:p>
          <a:p>
            <a:r>
              <a:rPr lang="nb-NO" dirty="0"/>
              <a:t>De 2 sidene som ligger her heter Forside #2 og Agenda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D52249E-5B3E-9A25-C020-7C6F8ADCD7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51201" y="380602"/>
            <a:ext cx="757636" cy="75763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50C8D7D-7CAF-6890-21D6-763887882A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17355" y="6446513"/>
            <a:ext cx="10800" cy="244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4110C236-5804-B78D-3A9C-BA91C7DD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79" y="584255"/>
            <a:ext cx="5324529" cy="757636"/>
          </a:xfrm>
        </p:spPr>
        <p:txBody>
          <a:bodyPr/>
          <a:lstStyle/>
          <a:p>
            <a:r>
              <a:rPr lang="en-US" dirty="0"/>
              <a:t>Standard </a:t>
            </a:r>
            <a:r>
              <a:rPr lang="en-US" dirty="0" err="1"/>
              <a:t>oppstart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/>
              <a:t>Endre </a:t>
            </a:r>
            <a:r>
              <a:rPr lang="nb-NO" dirty="0" err="1"/>
              <a:t>malside</a:t>
            </a:r>
            <a:br>
              <a:rPr lang="nb-NO" dirty="0"/>
            </a:br>
            <a:r>
              <a:rPr lang="nb-NO" sz="1700" b="0" dirty="0">
                <a:latin typeface="Aptos" panose="020B0004020202020204" pitchFamily="34" charset="0"/>
              </a:rPr>
              <a:t>Høyreklikk og velg oppsett, finn en </a:t>
            </a:r>
            <a:r>
              <a:rPr lang="nb-NO" sz="1700" b="0" dirty="0" err="1">
                <a:latin typeface="Aptos" panose="020B0004020202020204" pitchFamily="34" charset="0"/>
              </a:rPr>
              <a:t>malside</a:t>
            </a:r>
            <a:r>
              <a:rPr lang="nb-NO" sz="1700" b="0" dirty="0">
                <a:latin typeface="Aptos" panose="020B0004020202020204" pitchFamily="34" charset="0"/>
              </a:rPr>
              <a:t> som passer din presentasjon, det er 28 å velge i mellom.</a:t>
            </a:r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D253741C-A8F2-9CE2-461A-DB3054B69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682" y="1678461"/>
            <a:ext cx="9126224" cy="4591691"/>
          </a:xfr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B16B7E1-77F4-AA00-0641-99BA036C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Presentasjonens eller kapittelets tittel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5F56A53-C822-5EB4-2304-48E17A33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B26E8C2-A93E-425B-9553-D0EEFB164A73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9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D95016B-C5FA-C38B-A7FC-2E635841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C0F3C5-F2A7-DF95-8084-18FD3A84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A10717-4EC9-B0A8-9BF7-ED71FAA0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16AB942-98CF-CAD9-B204-4F504A6B4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Flere </a:t>
            </a:r>
            <a:r>
              <a:rPr lang="nb-NO" dirty="0" err="1"/>
              <a:t>malsider</a:t>
            </a:r>
            <a:br>
              <a:rPr lang="nb-NO" dirty="0"/>
            </a:br>
            <a:endParaRPr lang="nb-NO" dirty="0"/>
          </a:p>
          <a:p>
            <a:r>
              <a:rPr lang="nb-NO" dirty="0"/>
              <a:t>Rød</a:t>
            </a:r>
          </a:p>
          <a:p>
            <a:r>
              <a:rPr lang="nb-NO" dirty="0"/>
              <a:t>Blå</a:t>
            </a:r>
          </a:p>
          <a:p>
            <a:r>
              <a:rPr lang="nb-NO" dirty="0"/>
              <a:t>Hvit</a:t>
            </a:r>
          </a:p>
          <a:p>
            <a:r>
              <a:rPr lang="nb-NO" dirty="0"/>
              <a:t>Bilder på hele siden</a:t>
            </a:r>
          </a:p>
        </p:txBody>
      </p:sp>
    </p:spTree>
    <p:extLst>
      <p:ext uri="{BB962C8B-B14F-4D97-AF65-F5344CB8AC3E}">
        <p14:creationId xmlns:p14="http://schemas.microsoft.com/office/powerpoint/2010/main" val="206610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FAF0C8B-67B7-7F48-744A-FB10E2CCE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Designelementene kan ikke fjernes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73CB4E3C-948D-4028-01A3-474183916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2" y="4000499"/>
            <a:ext cx="7423636" cy="1948961"/>
          </a:xfrm>
        </p:spPr>
        <p:txBody>
          <a:bodyPr/>
          <a:lstStyle/>
          <a:p>
            <a:r>
              <a:rPr lang="nb-NO" dirty="0"/>
              <a:t>Den store røde stolpen med logoen til venstre og den horisontale streken er en del av designen til malen disse kan ikke fjernes, men de ligger i bakgrunnen.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EFB0A1E-0736-EDE8-1ADC-4D1FF657608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491288"/>
            <a:ext cx="4114800" cy="173037"/>
          </a:xfrm>
        </p:spPr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AFC736D-266F-5C13-4AA1-DC43313D3F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6400" y="6491288"/>
            <a:ext cx="355600" cy="173037"/>
          </a:xfrm>
        </p:spPr>
        <p:txBody>
          <a:bodyPr/>
          <a:lstStyle/>
          <a:p>
            <a:fld id="{8B26E8C2-A93E-425B-9553-D0EEFB164A73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403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661C240-A6B1-7A89-4DDF-2517B4AD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Din agenda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FAC85B6-0FD8-C134-CA1D-DE5B26B26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9" y="1319213"/>
            <a:ext cx="7050697" cy="4570900"/>
          </a:xfrm>
        </p:spPr>
        <p:txBody>
          <a:bodyPr/>
          <a:lstStyle/>
          <a:p>
            <a:br>
              <a:rPr lang="nb-NO" dirty="0"/>
            </a:br>
            <a:br>
              <a:rPr lang="nb-NO" dirty="0"/>
            </a:br>
            <a:endParaRPr lang="nb-NO" dirty="0"/>
          </a:p>
          <a:p>
            <a:r>
              <a:rPr lang="nb-NO" dirty="0"/>
              <a:t>På denne </a:t>
            </a:r>
            <a:r>
              <a:rPr lang="nb-NO" dirty="0" err="1"/>
              <a:t>malsiden</a:t>
            </a:r>
            <a:r>
              <a:rPr lang="nb-NO" dirty="0"/>
              <a:t> er ordet Agenda er en forklaring på boksen. Skriv din egen agenda om du vil ha noe på venstre side av stolpen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14D5551-121A-B727-48F2-25016E59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138238"/>
            <a:ext cx="4598269" cy="20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CF2B3CB3-61CD-0E21-9893-22F05301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 du mye på hjertet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F5A85EC-5FFF-271B-4605-18D9BF2E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Så er denne egnet – </a:t>
            </a:r>
          </a:p>
          <a:p>
            <a:r>
              <a:rPr lang="nb-NO" dirty="0"/>
              <a:t>God plass til tekst, men hold deg kortfattet. </a:t>
            </a:r>
          </a:p>
          <a:p>
            <a:r>
              <a:rPr lang="nb-NO" dirty="0"/>
              <a:t>Husk å endre her nede «Presentasjonens eller kapittelets tittel»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EF1F6D-30F0-C1C3-7E21-32BA1055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Husk å fylle ut  -&gt; Presentasjonens eller kapittelets 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4C511D-07DB-0733-2FB5-8E7B4214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7</a:t>
            </a:fld>
            <a:endParaRPr lang="nb-NO" dirty="0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B00F5F77-E44E-D6F2-B677-327FFDA5D873}"/>
              </a:ext>
            </a:extLst>
          </p:cNvPr>
          <p:cNvCxnSpPr>
            <a:cxnSpLocks/>
          </p:cNvCxnSpPr>
          <p:nvPr/>
        </p:nvCxnSpPr>
        <p:spPr>
          <a:xfrm>
            <a:off x="5743575" y="2724150"/>
            <a:ext cx="3457575" cy="34480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450BB64-C56E-7702-FF66-D3DF7FD21C3F}"/>
              </a:ext>
            </a:extLst>
          </p:cNvPr>
          <p:cNvSpPr txBox="1"/>
          <p:nvPr/>
        </p:nvSpPr>
        <p:spPr>
          <a:xfrm>
            <a:off x="7086599" y="2809295"/>
            <a:ext cx="4891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er en bunntekst – endres ved klikke på «Sett Inn» og så knappen bunntekst. Da endrer du bunnteksten på markerte ark, eller du kan velge å bruk den på alle sidene.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89F1426-A8A3-20BA-11B9-E8539717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9" y="2809295"/>
            <a:ext cx="4891088" cy="37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 descr="Et bilde som inneholder person, klær, tre, fotomontasje&#10;&#10;Automatisk generert beskrivelse">
            <a:extLst>
              <a:ext uri="{FF2B5EF4-FFF2-40B4-BE49-F238E27FC236}">
                <a16:creationId xmlns:a16="http://schemas.microsoft.com/office/drawing/2014/main" id="{2D6ACEBF-33DA-D996-BA0D-BC0152193BA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pattFill prst="pct2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594660D0-83C5-9FC5-137A-DCF9E618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50" y="3533776"/>
            <a:ext cx="4114800" cy="3324224"/>
          </a:xfrm>
          <a:solidFill>
            <a:schemeClr val="bg2"/>
          </a:solidFill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Bilder på </a:t>
            </a:r>
            <a:r>
              <a:rPr lang="nb-NO" dirty="0" err="1">
                <a:solidFill>
                  <a:schemeClr val="tx1"/>
                </a:solidFill>
              </a:rPr>
              <a:t>malsiden</a:t>
            </a:r>
            <a:r>
              <a:rPr lang="nb-NO" dirty="0">
                <a:solidFill>
                  <a:schemeClr val="tx1"/>
                </a:solidFill>
              </a:rPr>
              <a:t> for heldekkende bilder kommer i utgangspunktet i bakgrunnen, slik at logoen vår kommer til syne oppe i høyre hjørne.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6CAA9E-E0AC-A745-C9A5-776A907D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Presentasjonens eller kapittelets tittel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60C7477-0AC0-F808-ABFD-00AEE530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E8C2-A93E-425B-9553-D0EEFB164A73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D7380C9-BD11-C488-59A3-66AAB62134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DED89ED-AA63-7854-5EA5-308EE4818E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67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75B0A2CD-08A2-03AC-026F-D90A2A8C484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3716" r="3716"/>
          <a:stretch/>
        </p:blipFill>
        <p:spPr>
          <a:xfrm>
            <a:off x="6497680" y="626600"/>
            <a:ext cx="5019675" cy="5819913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C8EF49-16F6-6AFF-186B-5B75028E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Bunnteksten har jeg endret her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3510E73-C235-C150-2189-6FC75020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26E8C2-A93E-425B-9553-D0EEFB164A73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A96922E-0850-DCA7-D930-317A17C34E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Her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oversikt</a:t>
            </a:r>
            <a:r>
              <a:rPr lang="en-US" dirty="0"/>
              <a:t> over alle </a:t>
            </a:r>
            <a:r>
              <a:rPr lang="en-US" dirty="0" err="1"/>
              <a:t>malsidene</a:t>
            </a:r>
            <a:endParaRPr lang="en-US" dirty="0"/>
          </a:p>
          <a:p>
            <a:r>
              <a:rPr lang="en-US" dirty="0"/>
              <a:t>Lykke </a:t>
            </a:r>
            <a:r>
              <a:rPr lang="en-US" dirty="0" err="1"/>
              <a:t>til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8339AC7C-CDE9-BB12-F790-A2222188A1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2CE54E70-3137-2CB3-97FE-DCA019721F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387E400-188D-250B-B8BA-06715C7E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Overskrift må fylles ut</a:t>
            </a:r>
          </a:p>
        </p:txBody>
      </p:sp>
    </p:spTree>
    <p:extLst>
      <p:ext uri="{BB962C8B-B14F-4D97-AF65-F5344CB8AC3E}">
        <p14:creationId xmlns:p14="http://schemas.microsoft.com/office/powerpoint/2010/main" val="1593640063"/>
      </p:ext>
    </p:extLst>
  </p:cSld>
  <p:clrMapOvr>
    <a:masterClrMapping/>
  </p:clrMapOvr>
</p:sld>
</file>

<file path=ppt/theme/theme1.xml><?xml version="1.0" encoding="utf-8"?>
<a:theme xmlns:a="http://schemas.openxmlformats.org/drawingml/2006/main" name="Nasjonalforeningen">
  <a:themeElements>
    <a:clrScheme name="Custom 69">
      <a:dk1>
        <a:sysClr val="windowText" lastClr="000000"/>
      </a:dk1>
      <a:lt1>
        <a:sysClr val="window" lastClr="FFFFFF"/>
      </a:lt1>
      <a:dk2>
        <a:srgbClr val="C3212B"/>
      </a:dk2>
      <a:lt2>
        <a:srgbClr val="E8E8E8"/>
      </a:lt2>
      <a:accent1>
        <a:srgbClr val="C3212B"/>
      </a:accent1>
      <a:accent2>
        <a:srgbClr val="DEEDF7"/>
      </a:accent2>
      <a:accent3>
        <a:srgbClr val="F8E6E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05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" id="{54A268F2-4755-4300-9388-AADB4E89C59C}" vid="{94E9EEC7-4558-477C-99EA-C09C87714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952954E6D5544182F989C5C915F98E" ma:contentTypeVersion="26" ma:contentTypeDescription="Opprett et nytt dokument." ma:contentTypeScope="" ma:versionID="9a36727e136fbb4bd54ebea10452ebe5">
  <xsd:schema xmlns:xsd="http://www.w3.org/2001/XMLSchema" xmlns:xs="http://www.w3.org/2001/XMLSchema" xmlns:p="http://schemas.microsoft.com/office/2006/metadata/properties" xmlns:ns2="9496680b-516b-4bb2-95ca-dbf3fa1f634b" xmlns:ns3="042c1d49-8a0b-4f62-bc9f-9627e898214b" targetNamespace="http://schemas.microsoft.com/office/2006/metadata/properties" ma:root="true" ma:fieldsID="1a521a0ff1ad978b0b65fb2d90cdafdc" ns2:_="" ns3:_="">
    <xsd:import namespace="9496680b-516b-4bb2-95ca-dbf3fa1f634b"/>
    <xsd:import namespace="042c1d49-8a0b-4f62-bc9f-9627e898214b"/>
    <xsd:element name="properties">
      <xsd:complexType>
        <xsd:sequence>
          <xsd:element name="documentManagement">
            <xsd:complexType>
              <xsd:all>
                <xsd:element ref="ns2:Tagger" minOccurs="0"/>
                <xsd:element ref="ns2:Statu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Fotograf" minOccurs="0"/>
                <xsd:element ref="ns2:Thumbnail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6680b-516b-4bb2-95ca-dbf3fa1f634b" elementFormDefault="qualified">
    <xsd:import namespace="http://schemas.microsoft.com/office/2006/documentManagement/types"/>
    <xsd:import namespace="http://schemas.microsoft.com/office/infopath/2007/PartnerControls"/>
    <xsd:element name="Tagger" ma:index="2" nillable="true" ma:displayName="Tagger" ma:internalName="Tagger" ma:readOnly="false">
      <xsd:simpleType>
        <xsd:restriction base="dms:Text">
          <xsd:maxLength value="255"/>
        </xsd:restriction>
      </xsd:simpleType>
    </xsd:element>
    <xsd:element name="Status" ma:index="3" nillable="true" ma:displayName="Status" ma:format="Dropdown" ma:internalName="Status">
      <xsd:simpleType>
        <xsd:restriction base="dms:Choice">
          <xsd:enumeration value="Under arbeid"/>
          <xsd:enumeration value="Ferdig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Fotograf" ma:index="18" nillable="true" ma:displayName="Fotograf" ma:format="Dropdown" ma:hidden="true" ma:internalName="Fotograf" ma:readOnly="false">
      <xsd:simpleType>
        <xsd:restriction base="dms:Text">
          <xsd:maxLength value="255"/>
        </xsd:restriction>
      </xsd:simpleType>
    </xsd:element>
    <xsd:element name="Thumbnail" ma:index="20" nillable="true" ma:displayName="Thumbnail" ma:description="Forhåndsvisning" ma:format="Image" ma:hidden="tru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22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23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91356d1b-b145-46e1-b5c5-6aa41841b5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g" ma:index="31" nillable="true" ma:displayName="Tag" ma:format="Dropdown" ma:hidden="true" ma:internalName="Tag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Kommunikasjonsavdelinge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c1d49-8a0b-4f62-bc9f-9627e8982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f3bf6153-4ab8-40b1-889c-551e80eed47d}" ma:internalName="TaxCatchAll" ma:readOnly="false" ma:showField="CatchAllData" ma:web="042c1d49-8a0b-4f62-bc9f-9627e8982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9496680b-516b-4bb2-95ca-dbf3fa1f634b">
      <Url xsi:nil="true"/>
      <Description xsi:nil="true"/>
    </Thumbnail>
    <TaxCatchAll xmlns="042c1d49-8a0b-4f62-bc9f-9627e898214b" xsi:nil="true"/>
    <Status xmlns="9496680b-516b-4bb2-95ca-dbf3fa1f634b" xsi:nil="true"/>
    <lcf76f155ced4ddcb4097134ff3c332f xmlns="9496680b-516b-4bb2-95ca-dbf3fa1f634b">
      <Terms xmlns="http://schemas.microsoft.com/office/infopath/2007/PartnerControls"/>
    </lcf76f155ced4ddcb4097134ff3c332f>
    <Tagger xmlns="9496680b-516b-4bb2-95ca-dbf3fa1f634b" xsi:nil="true"/>
    <Fotograf xmlns="9496680b-516b-4bb2-95ca-dbf3fa1f634b" xsi:nil="true"/>
    <Tag xmlns="9496680b-516b-4bb2-95ca-dbf3fa1f63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4BA019-6868-4503-9182-491E59EC7BF3}"/>
</file>

<file path=customXml/itemProps2.xml><?xml version="1.0" encoding="utf-8"?>
<ds:datastoreItem xmlns:ds="http://schemas.openxmlformats.org/officeDocument/2006/customXml" ds:itemID="{23BD8BFF-460D-48B2-A029-768D01C04E4E}">
  <ds:schemaRefs>
    <ds:schemaRef ds:uri="http://purl.org/dc/terms/"/>
    <ds:schemaRef ds:uri="http://schemas.microsoft.com/office/2006/metadata/properties"/>
    <ds:schemaRef ds:uri="d6e6f659-2372-45b2-bd8a-8fea79217b17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4cf513b-5e70-461f-acb8-3b6e10f0feb4"/>
  </ds:schemaRefs>
</ds:datastoreItem>
</file>

<file path=customXml/itemProps3.xml><?xml version="1.0" encoding="utf-8"?>
<ds:datastoreItem xmlns:ds="http://schemas.openxmlformats.org/officeDocument/2006/customXml" ds:itemID="{6CF740AF-0B1D-4AB7-AA06-865BAAAC05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Hvordan bruke malen</Template>
  <TotalTime>0</TotalTime>
  <Words>292</Words>
  <Application>Microsoft Office PowerPoint</Application>
  <PresentationFormat>Widescreen</PresentationFormat>
  <Paragraphs>45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Bierstadt</vt:lpstr>
      <vt:lpstr>Nasjonalforeningen</vt:lpstr>
      <vt:lpstr>Nasjonalforeningen for folkehelsen</vt:lpstr>
      <vt:lpstr>Standard oppstart</vt:lpstr>
      <vt:lpstr>Endre malside Høyreklikk og velg oppsett, finn en malside som passer din presentasjon, det er 28 å velge i mellom.</vt:lpstr>
      <vt:lpstr>PowerPoint Presentation</vt:lpstr>
      <vt:lpstr>Designelementene kan ikke fjernes</vt:lpstr>
      <vt:lpstr>Din agenda </vt:lpstr>
      <vt:lpstr>Har du mye på hjertet</vt:lpstr>
      <vt:lpstr>Bilder på malsiden for heldekkende bilder kommer i utgangspunktet i bakgrunnen, slik at logoen vår kommer til syne oppe i høyre hjørne.</vt:lpstr>
      <vt:lpstr>Overskrift må fylles 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Lene Haugerud</dc:creator>
  <cp:lastModifiedBy>Lene Haugerud</cp:lastModifiedBy>
  <cp:revision>1</cp:revision>
  <dcterms:created xsi:type="dcterms:W3CDTF">2025-12-16T08:22:05Z</dcterms:created>
  <dcterms:modified xsi:type="dcterms:W3CDTF">2025-12-16T08:22:35Z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0x010100D0952954E6D5544182F989C5C915F98E</vt:lpwstr>
  </property>
</Properties>
</file>