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sldIdLst>
    <p:sldId id="269" r:id="rId5"/>
    <p:sldId id="272" r:id="rId6"/>
    <p:sldId id="270" r:id="rId7"/>
    <p:sldId id="273" r:id="rId8"/>
    <p:sldId id="274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F09F397-B33D-C18E-500A-DF6DBAFAFDA2}" name="Luisa Klaveness" initials="LK" userId="S::lukl@nasjonalforeningen.no::6be60423-c705-443f-968a-f602e01519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4" autoAdjust="0"/>
    <p:restoredTop sz="89365" autoAdjust="0"/>
  </p:normalViewPr>
  <p:slideViewPr>
    <p:cSldViewPr snapToGrid="0">
      <p:cViewPr varScale="1">
        <p:scale>
          <a:sx n="75" d="100"/>
          <a:sy n="75" d="100"/>
        </p:scale>
        <p:origin x="65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2D18E-1679-4B5C-840B-23C69C61DB79}" type="datetimeFigureOut">
              <a:rPr lang="en-GB" smtClean="0"/>
              <a:t>16/07/2025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AF9E9-6DD4-41DC-8FD7-A00F50185C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286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54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437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FAF9E9-6DD4-41DC-8FD7-A00F50185C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807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0A4D5-B6D1-9BFD-8EAE-FF73B550B7D6}"/>
              </a:ext>
            </a:extLst>
          </p:cNvPr>
          <p:cNvSpPr/>
          <p:nvPr userDrawn="1"/>
        </p:nvSpPr>
        <p:spPr>
          <a:xfrm>
            <a:off x="1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EC6F0-5CA0-68D3-B8A3-0F6F6023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3054350"/>
            <a:ext cx="4572000" cy="2660650"/>
          </a:xfrm>
        </p:spPr>
        <p:txBody>
          <a:bodyPr anchor="ctr"/>
          <a:lstStyle>
            <a:lvl1pPr algn="l">
              <a:lnSpc>
                <a:spcPct val="101000"/>
              </a:lnSpc>
              <a:defRPr sz="3400"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78443-6E84-C54A-6A29-6872AD80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2" y="3054350"/>
            <a:ext cx="4571996" cy="2660650"/>
          </a:xfrm>
        </p:spPr>
        <p:txBody>
          <a:bodyPr anchor="ctr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25FEDE-F439-E243-0FD2-39A02AD14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4069" y="736600"/>
            <a:ext cx="1983861" cy="11826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3AB5B-4402-341D-A694-05723DC0BF14}"/>
              </a:ext>
            </a:extLst>
          </p:cNvPr>
          <p:cNvCxnSpPr>
            <a:cxnSpLocks/>
          </p:cNvCxnSpPr>
          <p:nvPr userDrawn="1"/>
        </p:nvCxnSpPr>
        <p:spPr>
          <a:xfrm>
            <a:off x="6092825" y="3054350"/>
            <a:ext cx="0" cy="266065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40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 Ros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D1FD27-D830-5183-8C50-7D1D8D17C488}"/>
              </a:ext>
            </a:extLst>
          </p:cNvPr>
          <p:cNvSpPr/>
          <p:nvPr userDrawn="1"/>
        </p:nvSpPr>
        <p:spPr>
          <a:xfrm>
            <a:off x="1" y="0"/>
            <a:ext cx="4171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C7663-7BB3-DEF7-C652-E8C79475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A6429-DEBE-BEEB-BB77-D94397C2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496CCA-A5C1-1612-BBA4-097FBE851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89105E-DDF9-B9DA-873B-AA3A2935B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15814"/>
            <a:ext cx="3221334" cy="1383323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7DC56EB1-5194-3CA9-B5F7-D927A91E3CA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1285876"/>
            <a:ext cx="7043057" cy="49859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74F72A3-C1A2-3500-FBD8-7C3C2F3E1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3" y="2243138"/>
            <a:ext cx="3221334" cy="4028708"/>
          </a:xfrm>
        </p:spPr>
        <p:txBody>
          <a:bodyPr anchor="t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4163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872C7-A930-5EA6-CAEB-B97DF37EE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942" y="562708"/>
            <a:ext cx="3414766" cy="5720861"/>
          </a:xfrm>
        </p:spPr>
        <p:txBody>
          <a:bodyPr anchor="ctr"/>
          <a:lstStyle>
            <a:lvl1pPr>
              <a:lnSpc>
                <a:spcPct val="101000"/>
              </a:lnSpc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57651-80BD-8FF9-8984-297D15C08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4C2DFF-62E4-F47F-CD06-BCF2120B2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30EC7FB-F1A7-DB49-D18E-146128F6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9416" y="562708"/>
            <a:ext cx="5716153" cy="2332893"/>
          </a:xfrm>
        </p:spPr>
        <p:txBody>
          <a:bodyPr anchor="b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585A6B-4794-F2B7-7248-9A34173EE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9416" y="3162299"/>
            <a:ext cx="5716153" cy="312126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8155BD0-92B8-CBD2-FCA7-FDAAFF6CA3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37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liggende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AB238-A69B-4C1B-AC96-4F81D4EC3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3774830"/>
            <a:ext cx="3221335" cy="2508738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FF729-1F59-5B3A-4C26-0206C1D6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C93B23-8713-27E0-B1CD-F8D3BCB4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492854-510B-1473-AFBB-DEF993AB4C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8169" y="3774830"/>
            <a:ext cx="7406889" cy="25087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380402-2FF6-6175-5852-864DF68C2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9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C8146EC-ABC2-0235-2772-FD8BA26DD2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5297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åen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9243D6-A00A-014A-10CC-8D74E86E33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6975" y="0"/>
            <a:ext cx="5915025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42745-5711-B8EE-7836-4AB6DA21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49300-0546-6F37-172E-FE1F62DB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BB278E-1BC1-16AE-9CEF-BD261ED0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2179" y="1677987"/>
            <a:ext cx="5324529" cy="45957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4287B7C-B7D4-54C2-37FF-BA0EA0809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BE5244-B39A-FE67-C347-0A255A7D235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17355" y="6446513"/>
            <a:ext cx="10800" cy="2448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ABD2C1-80E9-404D-1C6E-21873BF87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5324529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37055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ståen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C9243D6-A00A-014A-10CC-8D74E86E33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915025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42745-5711-B8EE-7836-4AB6DA21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49300-0546-6F37-172E-FE1F62DB0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BB278E-1BC1-16AE-9CEF-BD261ED0FC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6024" y="1677987"/>
            <a:ext cx="5326677" cy="45957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CFC1219-0293-1D6A-77A1-6E32D255F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5E7AD62-6895-44DF-3903-3A073303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4" y="584255"/>
            <a:ext cx="4547822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2440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rosa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1B4C70-9AD5-A3F5-351C-59B67C485456}"/>
              </a:ext>
            </a:extLst>
          </p:cNvPr>
          <p:cNvSpPr/>
          <p:nvPr userDrawn="1"/>
        </p:nvSpPr>
        <p:spPr>
          <a:xfrm>
            <a:off x="0" y="1526583"/>
            <a:ext cx="12192000" cy="38203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0D259-CBAB-4AED-38D1-3DCFDB4BB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462" y="1711569"/>
            <a:ext cx="5742239" cy="8114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E4D98-F408-7EF2-C970-E1F2AF80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610AFF-3B05-D9B5-58B4-2C25EDCD3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156C22A-9428-B6B1-400E-E6B08FE39E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0462" y="2828924"/>
            <a:ext cx="5742239" cy="2314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80552F9-3C1F-C55A-8060-58D0777780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5687" y="565150"/>
            <a:ext cx="4963575" cy="57277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004C6F5-91A7-14B8-4B0C-7AE3967004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1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ørre bil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5DA51B-75E7-BDD3-9B2A-93160F6FE760}"/>
              </a:ext>
            </a:extLst>
          </p:cNvPr>
          <p:cNvSpPr/>
          <p:nvPr userDrawn="1"/>
        </p:nvSpPr>
        <p:spPr>
          <a:xfrm>
            <a:off x="7067227" y="1356103"/>
            <a:ext cx="5124773" cy="55018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08B91-C27B-FF04-D964-5A60DF60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D5C8-2EA2-1B4C-6569-B2FF6195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6180AFB-5BFB-264D-217F-6FA69B735B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942" y="1673196"/>
            <a:ext cx="5318126" cy="460054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94D40D0-9FC8-790E-3427-D4E12202E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92850" y="584255"/>
            <a:ext cx="5322888" cy="568877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A6BE6149-AA0D-DAA0-8A57-8C08EA16A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7466C5-C53D-6547-4C5C-7EC8DEC79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80" y="584255"/>
            <a:ext cx="5322888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CAB8DFC-CAF8-D6E6-3A1C-49E7D8A5FD82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92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4DD2E8-B0D0-7FEC-B8AE-130D0B048754}"/>
              </a:ext>
            </a:extLst>
          </p:cNvPr>
          <p:cNvSpPr/>
          <p:nvPr userDrawn="1"/>
        </p:nvSpPr>
        <p:spPr>
          <a:xfrm>
            <a:off x="0" y="-1"/>
            <a:ext cx="12192000" cy="3400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D6AEB-77A3-6D91-E02F-E771039AE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CEA3B-5718-8C85-ADF8-4158084C1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6CFA40-A607-72FA-8CD2-C1BC82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08" y="1324709"/>
            <a:ext cx="5333794" cy="181378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CB8B5A85-DCF5-201A-09D4-D1E6AEAD07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8907" y="3780242"/>
            <a:ext cx="5333794" cy="25062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168EA-54E4-AAAC-2E2B-CDFA003528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A146BD9-0480-338E-C275-C7CE5BF223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1975" y="561975"/>
            <a:ext cx="5340350" cy="572452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1227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bilde mindr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9F584E-578E-AD82-E7A3-279CA4CAFDCE}"/>
              </a:ext>
            </a:extLst>
          </p:cNvPr>
          <p:cNvSpPr/>
          <p:nvPr userDrawn="1"/>
        </p:nvSpPr>
        <p:spPr>
          <a:xfrm>
            <a:off x="6305550" y="1914525"/>
            <a:ext cx="5886450" cy="4943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E98F03-CDB0-4A79-7C6A-6F7C65CE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21" y="1323975"/>
            <a:ext cx="4364125" cy="180598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E443F-66DE-1B02-3E5F-230BB0F1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DB9BF-9519-5573-906D-CDBED19A3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CD318A-B0F1-C1A6-796C-55EB581BCF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45722" y="3771900"/>
            <a:ext cx="4364124" cy="25146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3710BB7-9BFD-0BA5-C969-D68E293F31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38975" y="1323975"/>
            <a:ext cx="3829050" cy="47625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554BA64-378A-276A-E59F-C45C84604B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962B56-3983-4F6E-4F55-9273270B5F11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325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AC54B47-4133-0910-EE11-A354B8FFCD4C}"/>
              </a:ext>
            </a:extLst>
          </p:cNvPr>
          <p:cNvSpPr/>
          <p:nvPr userDrawn="1"/>
        </p:nvSpPr>
        <p:spPr>
          <a:xfrm>
            <a:off x="0" y="3419475"/>
            <a:ext cx="12192000" cy="3438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F5C844-46AA-779F-E4CE-576E4DC22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417" y="1138238"/>
            <a:ext cx="4563383" cy="1516061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A84AC-51C0-3970-7489-90125A38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1D288-227D-02A9-044C-FD44406B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75B9541-536D-9F4C-76E6-D43A8E7664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857500"/>
            <a:ext cx="4948238" cy="323088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CEDEE60E-B941-D23B-1648-E6FBC9D6B0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81764" y="754381"/>
            <a:ext cx="4948238" cy="325374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38327D-CA04-083E-7366-685EBEE951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7501" y="4358640"/>
            <a:ext cx="4572000" cy="193071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54107C-912F-DA27-F14F-6C08B8898F8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22411BB-2846-EB86-54B1-14CAE28CE8EF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18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 #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0A4D5-B6D1-9BFD-8EAE-FF73B550B7D6}"/>
              </a:ext>
            </a:extLst>
          </p:cNvPr>
          <p:cNvSpPr/>
          <p:nvPr userDrawn="1"/>
        </p:nvSpPr>
        <p:spPr>
          <a:xfrm>
            <a:off x="1" y="0"/>
            <a:ext cx="2666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EC6F0-5CA0-68D3-B8A3-0F6F6023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502" y="1137138"/>
            <a:ext cx="7423636" cy="2034686"/>
          </a:xfrm>
        </p:spPr>
        <p:txBody>
          <a:bodyPr anchor="b"/>
          <a:lstStyle>
            <a:lvl1pPr algn="l">
              <a:lnSpc>
                <a:spcPct val="101000"/>
              </a:lnSpc>
              <a:defRPr sz="3400"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78443-6E84-C54A-6A29-6872AD80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9502" y="3771900"/>
            <a:ext cx="7423636" cy="1948961"/>
          </a:xfrm>
        </p:spPr>
        <p:txBody>
          <a:bodyPr anchor="t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25FEDE-F439-E243-0FD2-39A02AD14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100" y="2950678"/>
            <a:ext cx="2333518" cy="139113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3AB5B-4402-341D-A694-05723DC0BF14}"/>
              </a:ext>
            </a:extLst>
          </p:cNvPr>
          <p:cNvCxnSpPr>
            <a:cxnSpLocks/>
          </p:cNvCxnSpPr>
          <p:nvPr userDrawn="1"/>
        </p:nvCxnSpPr>
        <p:spPr>
          <a:xfrm>
            <a:off x="3654427" y="3429000"/>
            <a:ext cx="2619373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758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,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61D8A-F3F9-50A2-FF29-87E86A1B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A09A03-3A8C-9A45-585A-D3671A10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0F58442-3B94-8D5A-7689-99B68E962B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45381" y="1675764"/>
            <a:ext cx="6677320" cy="459798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8E8693-6452-47FD-9A3E-E0BE8512F0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572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E678EE2B-6189-2FCB-2370-A7A4DF09EB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29000"/>
            <a:ext cx="4572000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AF3AC7A-0AB3-DC1B-C449-D6B4CE0E1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D0708DF-3D8E-AFC5-70E8-6871202D7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381" y="584255"/>
            <a:ext cx="5898465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84248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størr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67768D-D619-B051-DC8E-C86451AA6F93}"/>
              </a:ext>
            </a:extLst>
          </p:cNvPr>
          <p:cNvSpPr/>
          <p:nvPr userDrawn="1"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267D71-C5BB-6F92-4D0B-27813D318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1" y="0"/>
            <a:ext cx="7620000" cy="6297613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41A2F-BEE5-C5F1-B01A-D383A626E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525780"/>
            <a:ext cx="3611896" cy="1188719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BA34A-C589-FD7B-503C-81237E43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E2ACA-3AF6-B57D-7E56-3C809F83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5BDA06-625A-C223-7E09-59A1A0C9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942" y="2065019"/>
            <a:ext cx="3614057" cy="307086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CB27FEC-0DF2-39CE-E130-646E872952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50E977-6F28-15AA-F67F-843DB19ADB44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3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mindr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67768D-D619-B051-DC8E-C86451AA6F93}"/>
              </a:ext>
            </a:extLst>
          </p:cNvPr>
          <p:cNvSpPr/>
          <p:nvPr userDrawn="1"/>
        </p:nvSpPr>
        <p:spPr>
          <a:xfrm>
            <a:off x="0" y="5334000"/>
            <a:ext cx="12192000" cy="152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D267D71-C5BB-6F92-4D0B-27813D318B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1619" y="1518841"/>
            <a:ext cx="6850381" cy="438666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BA34A-C589-FD7B-503C-81237E43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E2ACA-3AF6-B57D-7E56-3C809F83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E5BDA06-625A-C223-7E09-59A1A0C93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179" y="1681163"/>
            <a:ext cx="4374959" cy="345354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BA79980-4F7B-A389-5791-63B6C4FF4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1BB202-1C79-20E6-E4ED-6DBD0609AC58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146E14C1-F432-C77E-3E8E-D315E696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10271667" cy="757636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81265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7A716-887D-65DE-B271-CD029E65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F05CE-FEE3-3EEC-B352-C1D66E09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2D4EF6-1E8C-114F-6093-AB5908808F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8486" y="3261042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9A1728-9F4E-C259-1099-6D5B13432F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7850" y="2466975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EA9A5C1-0D30-B65B-A066-DCE0D2C780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7851" y="1140619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186AECF-F5FC-955B-0A94-16493EBCD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477B2525-A84D-3A15-DFA9-612E5E3C4D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7691" y="3261042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AC58A62-1CF4-44CC-CA3D-5A592F4173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7055" y="2466975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B379C97E-8B36-51F2-4D57-2447418BD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87056" y="1140619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03683E2-5442-D83A-F418-4262996301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6260" y="3258661"/>
            <a:ext cx="3417254" cy="302545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C4BF3E-C048-585A-40A2-E397AF212D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95624" y="2464594"/>
            <a:ext cx="3417889" cy="520700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800251B2-3787-95A8-C32A-05406F1AEF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95625" y="1138238"/>
            <a:ext cx="3417888" cy="1140619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7236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642B-424A-296D-D87F-694F1CDF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708" y="562708"/>
            <a:ext cx="9519138" cy="2790093"/>
          </a:xfrm>
        </p:spPr>
        <p:txBody>
          <a:bodyPr anchor="b"/>
          <a:lstStyle>
            <a:lvl1pPr algn="ctr">
              <a:defRPr sz="3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3DC3-6476-29D0-5A70-69034A4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96E4C-E6BB-309C-3EFF-754646E8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59A7B9-93FD-6AFC-6F4D-7596949D3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659340-ECF0-91BC-4BB8-6470B4590E2E}"/>
              </a:ext>
            </a:extLst>
          </p:cNvPr>
          <p:cNvCxnSpPr/>
          <p:nvPr userDrawn="1"/>
        </p:nvCxnSpPr>
        <p:spPr>
          <a:xfrm>
            <a:off x="4747260" y="3618546"/>
            <a:ext cx="267462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655D08F-43E1-1FF7-6D0B-F7EE69B34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økkelta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8642B-424A-296D-D87F-694F1CDFD3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706" y="571502"/>
            <a:ext cx="9519138" cy="2781299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nb-NO" dirty="0"/>
              <a:t>0.000.000.000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03DC3-6476-29D0-5A70-69034A4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96E4C-E6BB-309C-3EFF-754646E83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659340-ECF0-91BC-4BB8-6470B4590E2E}"/>
              </a:ext>
            </a:extLst>
          </p:cNvPr>
          <p:cNvCxnSpPr/>
          <p:nvPr userDrawn="1"/>
        </p:nvCxnSpPr>
        <p:spPr>
          <a:xfrm>
            <a:off x="4747260" y="3618546"/>
            <a:ext cx="2674620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7655D08F-43E1-1FF7-6D0B-F7EE69B34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5A85596-2805-EC7A-F706-3155392C1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4706" y="3962399"/>
            <a:ext cx="9519139" cy="2332889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549420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5B1F83-1B0B-FBBE-9C9C-0FF3D4C2D2A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D1BFB-944F-A1AB-3BFB-3784E21E0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518161"/>
            <a:ext cx="10290350" cy="829994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2E67B-EC17-C192-87A6-83EB613A5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BFDA9-240A-5E90-5487-315531B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821A3F6-3C95-2CBA-22E7-B0820C9D63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051201" y="380602"/>
            <a:ext cx="757636" cy="757636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E249BFA5-DB61-7ABA-A225-A585BB9021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17355" y="6446513"/>
            <a:ext cx="10800" cy="2448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16542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lutn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0A4D5-B6D1-9BFD-8EAE-FF73B550B7D6}"/>
              </a:ext>
            </a:extLst>
          </p:cNvPr>
          <p:cNvSpPr/>
          <p:nvPr userDrawn="1"/>
        </p:nvSpPr>
        <p:spPr>
          <a:xfrm>
            <a:off x="1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4EC6F0-5CA0-68D3-B8A3-0F6F6023E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999" y="3054350"/>
            <a:ext cx="4572000" cy="2660650"/>
          </a:xfrm>
        </p:spPr>
        <p:txBody>
          <a:bodyPr anchor="ctr"/>
          <a:lstStyle>
            <a:lvl1pPr algn="l">
              <a:lnSpc>
                <a:spcPct val="101000"/>
              </a:lnSpc>
              <a:defRPr sz="3400"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78443-6E84-C54A-6A29-6872AD80F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2" y="3054350"/>
            <a:ext cx="4554413" cy="2660650"/>
          </a:xfrm>
        </p:spPr>
        <p:txBody>
          <a:bodyPr anchor="ctr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25FEDE-F439-E243-0FD2-39A02AD14D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4069" y="736600"/>
            <a:ext cx="1983861" cy="11826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83AB5B-4402-341D-A694-05723DC0BF14}"/>
              </a:ext>
            </a:extLst>
          </p:cNvPr>
          <p:cNvCxnSpPr>
            <a:cxnSpLocks/>
          </p:cNvCxnSpPr>
          <p:nvPr userDrawn="1"/>
        </p:nvCxnSpPr>
        <p:spPr>
          <a:xfrm>
            <a:off x="6092825" y="3054350"/>
            <a:ext cx="0" cy="266065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892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93BF0-26E5-401F-A201-3629730778E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141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n og bil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F9201-99B7-17A0-25DE-DC47C4752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246" y="1138238"/>
            <a:ext cx="5315892" cy="2039937"/>
          </a:xfrm>
        </p:spPr>
        <p:txBody>
          <a:bodyPr/>
          <a:lstStyle>
            <a:lvl1pPr>
              <a:defRPr sz="3400" b="1">
                <a:latin typeface="Aptos" panose="020B000402020202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57A74-997A-2AD4-09CD-E3E009D5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CD325-C658-12A7-2957-41CCB8D9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5E7BA1-0CCC-EB2E-898F-A1D3DBFD3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5246" y="3771900"/>
            <a:ext cx="5315891" cy="1947857"/>
          </a:xfrm>
        </p:spPr>
        <p:txBody>
          <a:bodyPr anchor="t"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26C0566-05BA-00F0-9532-3DC4F31F59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1333500"/>
            <a:ext cx="4203700" cy="4178299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50EC33E-7658-4F83-84DC-188C889A95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FD5315-5A95-E4C1-2FBE-8819D639C5DF}"/>
              </a:ext>
            </a:extLst>
          </p:cNvPr>
          <p:cNvCxnSpPr>
            <a:cxnSpLocks/>
          </p:cNvCxnSpPr>
          <p:nvPr userDrawn="1"/>
        </p:nvCxnSpPr>
        <p:spPr>
          <a:xfrm>
            <a:off x="1155246" y="3429000"/>
            <a:ext cx="2610077" cy="0"/>
          </a:xfrm>
          <a:prstGeom prst="line">
            <a:avLst/>
          </a:prstGeom>
          <a:ln w="285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942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E6B5-4807-F877-098C-FA65B5170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2708" y="1138238"/>
            <a:ext cx="3247291" cy="4570900"/>
          </a:xfrm>
        </p:spPr>
        <p:txBody>
          <a:bodyPr anchor="ctr"/>
          <a:lstStyle>
            <a:lvl1pPr algn="ctr">
              <a:defRPr sz="3400"/>
            </a:lvl1pPr>
          </a:lstStyle>
          <a:p>
            <a:r>
              <a:rPr lang="nb-NO" dirty="0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14687-0DFA-5FC6-AB88-0E9C7F88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7C4CBE-21ED-72CE-3ED5-BB788FFE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EE2A1A2-ED7F-D36E-4732-B4FE6A0DF8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1999" y="1138238"/>
            <a:ext cx="7050697" cy="4570900"/>
          </a:xfrm>
        </p:spPr>
        <p:txBody>
          <a:bodyPr anchor="ctr"/>
          <a:lstStyle>
            <a:lvl1pPr marL="238125" indent="-238125">
              <a:defRPr sz="28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4E694E-F741-8DE8-AE14-6AEF3E1CE342}"/>
              </a:ext>
            </a:extLst>
          </p:cNvPr>
          <p:cNvCxnSpPr/>
          <p:nvPr userDrawn="1"/>
        </p:nvCxnSpPr>
        <p:spPr>
          <a:xfrm>
            <a:off x="4191000" y="2093625"/>
            <a:ext cx="0" cy="267075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5DF4E5D8-5DDD-B35B-D511-F0473F188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26E6-BA5B-2B4D-4BA5-B469782B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10271667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79" y="1674131"/>
            <a:ext cx="11050522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3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79" y="1674131"/>
            <a:ext cx="5332643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7179" y="1674132"/>
            <a:ext cx="5332642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F6506C4-AF0A-5409-E107-1A61A8FC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10271667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631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0" y="1674131"/>
            <a:ext cx="3407916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81502" y="1674131"/>
            <a:ext cx="3407916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9F4898-0755-29AD-97E6-5BDF73F113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190823" y="1674132"/>
            <a:ext cx="3428997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8C378F1-C187-A9B3-392F-62E3AF82E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10271667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8607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7D04-7A0E-FDB7-8537-419FA44EB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180" y="1674131"/>
            <a:ext cx="2464940" cy="459961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DDB71-669F-0A9C-4E3D-4DB8994A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717F7-E9C9-BD58-A0C6-CDEF824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t>‹#›</a:t>
            </a:fld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7712F16-3ED3-0123-CA0D-CA7626F634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A1E411-F4D0-D0F6-3903-128D09CECC3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38526" y="1674132"/>
            <a:ext cx="2464940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19F4898-0755-29AD-97E6-5BDF73F1133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04872" y="1674132"/>
            <a:ext cx="2464940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BCDEF7-685D-8AE6-B19A-049614E473A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171217" y="1674132"/>
            <a:ext cx="2448603" cy="459961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6B00E7-7FA9-D428-2063-DCF77997F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79" y="584255"/>
            <a:ext cx="10271667" cy="75763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753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gress og teks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D1FD27-D830-5183-8C50-7D1D8D17C488}"/>
              </a:ext>
            </a:extLst>
          </p:cNvPr>
          <p:cNvSpPr/>
          <p:nvPr userDrawn="1"/>
        </p:nvSpPr>
        <p:spPr>
          <a:xfrm>
            <a:off x="1" y="0"/>
            <a:ext cx="417195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3264C-F3B2-8177-6686-24A3369A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15814"/>
            <a:ext cx="3221334" cy="1383323"/>
          </a:xfrm>
        </p:spPr>
        <p:txBody>
          <a:bodyPr anchor="t"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C7663-7BB3-DEF7-C652-E8C794759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FA6429-DEBE-BEEB-BB77-D94397C2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496CCA-A5C1-1612-BBA4-097FBE851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51201" y="380602"/>
            <a:ext cx="757636" cy="75763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DE745B-0799-00EC-C2E6-8856B6B2C4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99" y="1285876"/>
            <a:ext cx="7043057" cy="498597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C667ABD-025B-78BB-7522-C5F77002D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943" y="2243138"/>
            <a:ext cx="3221334" cy="4028708"/>
          </a:xfrm>
        </p:spPr>
        <p:txBody>
          <a:bodyPr anchor="t"/>
          <a:lstStyle>
            <a:lvl1pPr marL="0" indent="0" algn="l">
              <a:buNone/>
              <a:defRPr sz="1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5784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23FAA-2830-4EA9-CC68-6C49EBB1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2" y="383721"/>
            <a:ext cx="9881508" cy="9581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9E47F-DE80-ADAC-E92D-35E6DB37C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180" y="1674132"/>
            <a:ext cx="387282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DClick to edit Master text styles</a:t>
            </a:r>
          </a:p>
          <a:p>
            <a:pPr lvl="1"/>
            <a:r>
              <a:rPr lang="nb-NO"/>
              <a:t>ASecond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B8ABB-F1BC-E284-29E5-DA645C227F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21ADA-6F1F-A099-CC81-9DB819997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3006" y="6490891"/>
            <a:ext cx="4114800" cy="1738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CE1-AC6B-42DA-2F32-5BAA712D7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22701" y="6490891"/>
            <a:ext cx="354986" cy="17383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8B26E8C2-A93E-425B-9553-D0EEFB164A73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3E6D45-B392-9BCC-ED74-698B75712CBC}"/>
              </a:ext>
            </a:extLst>
          </p:cNvPr>
          <p:cNvCxnSpPr>
            <a:cxnSpLocks/>
          </p:cNvCxnSpPr>
          <p:nvPr userDrawn="1"/>
        </p:nvCxnSpPr>
        <p:spPr>
          <a:xfrm>
            <a:off x="11525253" y="6448425"/>
            <a:ext cx="0" cy="242888"/>
          </a:xfrm>
          <a:prstGeom prst="line">
            <a:avLst/>
          </a:prstGeom>
          <a:ln w="1651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4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6" r:id="rId28"/>
  </p:sldLayoutIdLst>
  <p:hf hdr="0" dt="0"/>
  <p:txStyles>
    <p:titleStyle>
      <a:lvl1pPr algn="l" defTabSz="914400" rtl="0" eaLnBrk="1" latinLnBrk="0" hangingPunct="1">
        <a:lnSpc>
          <a:spcPct val="101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7488" indent="-217488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275" indent="-219075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0663" algn="l" defTabSz="914400" rtl="0" eaLnBrk="1" latinLnBrk="0" hangingPunct="1">
        <a:lnSpc>
          <a:spcPct val="101000"/>
        </a:lnSpc>
        <a:spcBef>
          <a:spcPts val="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1000"/>
        </a:lnSpc>
        <a:spcBef>
          <a:spcPts val="500"/>
        </a:spcBef>
        <a:buClr>
          <a:schemeClr val="accent1"/>
        </a:buClr>
        <a:buFont typeface="Bierstadt" panose="020B00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jonalforeningen.no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GE0TiGn0l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016419-049A-D96D-0BB0-52DD665C3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Takk for at dere stiller som bøssebærere!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F99E1A7-C687-7FF6-24E2-062E98ACC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3" t="8392" r="12843" b="14072"/>
          <a:stretch>
            <a:fillRect/>
          </a:stretch>
        </p:blipFill>
        <p:spPr bwMode="auto">
          <a:xfrm>
            <a:off x="6714740" y="2901462"/>
            <a:ext cx="4562861" cy="298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34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5674443-F4B7-BE51-7D18-36A332630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6ABD3BC-2BDD-76D4-689C-E72161F7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04FF3C4-ED58-40E4-B394-8C4880CC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908" y="1324709"/>
            <a:ext cx="5333794" cy="1151791"/>
          </a:xfrm>
        </p:spPr>
        <p:txBody>
          <a:bodyPr/>
          <a:lstStyle/>
          <a:p>
            <a:r>
              <a:rPr lang="nb-NO" altLang="nb-NO" dirty="0"/>
              <a:t>Hvorfor Demensaksjonen?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0486630-550E-9023-C545-16974853EBE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nb-NO" b="1" dirty="0">
                <a:solidFill>
                  <a:srgbClr val="C3212B"/>
                </a:solidFill>
              </a:rPr>
              <a:t>Vi trenger penger for å forske mer og finne en behandling og en kur som virker</a:t>
            </a:r>
          </a:p>
          <a:p>
            <a:pPr>
              <a:defRPr/>
            </a:pPr>
            <a:endParaRPr lang="nb-NO" sz="1600" dirty="0"/>
          </a:p>
          <a:p>
            <a:pPr>
              <a:defRPr/>
            </a:pPr>
            <a:r>
              <a:rPr lang="nb-NO" dirty="0"/>
              <a:t>For hver krone kommer forskerne nærmere en kur mot Alzheimer og demens.</a:t>
            </a:r>
          </a:p>
          <a:p>
            <a:pPr>
              <a:defRPr/>
            </a:pPr>
            <a:r>
              <a:rPr lang="nb-NO" dirty="0"/>
              <a:t>Vi trenger også penger for sette i gang flere tiltak for å forbedre hverdagen til dem som er rammet av demens.</a:t>
            </a:r>
          </a:p>
          <a:p>
            <a:endParaRPr lang="nb-NO" dirty="0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F3A7909C-4621-C8B6-FB59-521B5358F0EB}"/>
              </a:ext>
            </a:extLst>
          </p:cNvPr>
          <p:cNvGrpSpPr/>
          <p:nvPr/>
        </p:nvGrpSpPr>
        <p:grpSpPr>
          <a:xfrm>
            <a:off x="347110" y="863601"/>
            <a:ext cx="4999590" cy="5130798"/>
            <a:chOff x="569298" y="858517"/>
            <a:chExt cx="4275814" cy="4551957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E963E483-F666-0C48-59A2-C06FD8E5D497}"/>
                </a:ext>
              </a:extLst>
            </p:cNvPr>
            <p:cNvSpPr/>
            <p:nvPr/>
          </p:nvSpPr>
          <p:spPr>
            <a:xfrm>
              <a:off x="569298" y="4457701"/>
              <a:ext cx="4275814" cy="95277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nb-NO" sz="1200" dirty="0">
                  <a:solidFill>
                    <a:schemeClr val="tx1"/>
                  </a:solidFill>
                </a:rPr>
                <a:t>- I årene som kommer vil antall demenstilfeller øke. I dag har rundt 100 000 mennesker i Norge demens. Innen 2040 vil antallet trolig dobles. Det eneste som nytter er mer forskning som kan gi ny kurerende medisinsk behandling.</a:t>
              </a:r>
            </a:p>
          </p:txBody>
        </p:sp>
        <p:pic>
          <p:nvPicPr>
            <p:cNvPr id="10" name="Bilde 5">
              <a:extLst>
                <a:ext uri="{FF2B5EF4-FFF2-40B4-BE49-F238E27FC236}">
                  <a16:creationId xmlns:a16="http://schemas.microsoft.com/office/drawing/2014/main" id="{F2A6223F-B65B-0D59-B8FA-B3BB3A308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298" y="858517"/>
              <a:ext cx="4275814" cy="3599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1357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C47AC4E-0409-0A0D-952F-8CD1D696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2FE740B-068B-BF14-4888-0CA0BC18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62723B7-06F2-3F58-0F78-07D6F39CCB9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r>
              <a:rPr lang="nb-NO" altLang="nb-NO" sz="2000" dirty="0"/>
              <a:t>For hver krone dere samler inn kommer forskerne ett skritt nærmere en behandling og kur mot Alzheimer og demens.</a:t>
            </a:r>
          </a:p>
          <a:p>
            <a:pPr>
              <a:spcBef>
                <a:spcPct val="20000"/>
              </a:spcBef>
            </a:pPr>
            <a:endParaRPr lang="nb-NO" altLang="nb-NO" sz="2000" dirty="0"/>
          </a:p>
          <a:p>
            <a:pPr>
              <a:spcBef>
                <a:spcPct val="20000"/>
              </a:spcBef>
            </a:pPr>
            <a:r>
              <a:rPr lang="nb-NO" altLang="nb-NO" sz="2000" dirty="0"/>
              <a:t>Bak mange dører dere ringer på er det mennesker som er glad for å kunne bidra til å løse demensgåten.</a:t>
            </a:r>
          </a:p>
          <a:p>
            <a:pPr>
              <a:spcBef>
                <a:spcPct val="20000"/>
              </a:spcBef>
            </a:pPr>
            <a:endParaRPr lang="nb-NO" altLang="nb-NO" sz="2000" dirty="0"/>
          </a:p>
          <a:p>
            <a:pPr>
              <a:spcBef>
                <a:spcPct val="20000"/>
              </a:spcBef>
            </a:pPr>
            <a:r>
              <a:rPr lang="nb-NO" altLang="nb-NO" sz="2000" dirty="0"/>
              <a:t>Det å støtte et godt formål gjør mennesker godt – dere gir dem muligheten til å gjøre noe godt for andre og for samfunnet.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B5C5A239-340E-5735-7E93-A69655D71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E894B4FE-60FF-1B48-233F-124AE9DFD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Dere samler inn til noe som er veldig viktig</a:t>
            </a:r>
            <a:endParaRPr lang="nb-NO" dirty="0"/>
          </a:p>
        </p:txBody>
      </p:sp>
      <p:pic>
        <p:nvPicPr>
          <p:cNvPr id="8" name="Bilde 4">
            <a:extLst>
              <a:ext uri="{FF2B5EF4-FFF2-40B4-BE49-F238E27FC236}">
                <a16:creationId xmlns:a16="http://schemas.microsoft.com/office/drawing/2014/main" id="{E449B66D-B77C-8497-7B66-3BE7CDF5592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r="19127"/>
          <a:stretch>
            <a:fillRect/>
          </a:stretch>
        </p:blipFill>
        <p:spPr bwMode="auto">
          <a:xfrm>
            <a:off x="6875584" y="1207082"/>
            <a:ext cx="4740153" cy="506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566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0312E92-4430-DD42-7DB9-A423850C7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2600992-3A43-EB7C-0368-3C838F8F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1BF16B1-66D6-045D-CB1E-49A1DACAA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 dirty="0"/>
              <a:t>Hei, jeg kommer fra Demensaksjonen til Nasjonalforeningen for folkehelsen.</a:t>
            </a:r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dirty="0"/>
              <a:t>Vi samler inn penger til forskning på demens og til arbeid for å gjøre livssituasjonen og hverdagen bedre for mennesker som er rammet av demens. </a:t>
            </a:r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dirty="0"/>
              <a:t>For hver krone du gir kommer forskerne ett skritt nærmere en behandling og kur mot Alzheimer og demens.</a:t>
            </a:r>
          </a:p>
          <a:p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062F044F-48F3-C810-08E8-B8C1B020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Hva skal vi si til dem vi møter?</a:t>
            </a:r>
            <a:endParaRPr lang="nb-NO" dirty="0"/>
          </a:p>
        </p:txBody>
      </p:sp>
      <p:pic>
        <p:nvPicPr>
          <p:cNvPr id="7" name="Plassholder for innhold 3">
            <a:extLst>
              <a:ext uri="{FF2B5EF4-FFF2-40B4-BE49-F238E27FC236}">
                <a16:creationId xmlns:a16="http://schemas.microsoft.com/office/drawing/2014/main" id="{9703AE47-1133-1FBB-3AF7-45E78A1E867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3445"/>
          <a:stretch>
            <a:fillRect/>
          </a:stretch>
        </p:blipFill>
        <p:spPr>
          <a:xfrm>
            <a:off x="5341938" y="1519238"/>
            <a:ext cx="6850062" cy="4386262"/>
          </a:xfrm>
        </p:spPr>
      </p:pic>
      <p:pic>
        <p:nvPicPr>
          <p:cNvPr id="8" name="Plassholder for innhold 3">
            <a:extLst>
              <a:ext uri="{FF2B5EF4-FFF2-40B4-BE49-F238E27FC236}">
                <a16:creationId xmlns:a16="http://schemas.microsoft.com/office/drawing/2014/main" id="{15F6634C-B6A6-A434-BEA0-931E71112B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588" y="1901387"/>
            <a:ext cx="5075966" cy="3490745"/>
          </a:xfrm>
        </p:spPr>
      </p:pic>
    </p:spTree>
    <p:extLst>
      <p:ext uri="{BB962C8B-B14F-4D97-AF65-F5344CB8AC3E}">
        <p14:creationId xmlns:p14="http://schemas.microsoft.com/office/powerpoint/2010/main" val="1480962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FC37A3C-1838-9720-CBD7-7FA623368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Kick off Demensaksjonen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61BD73-82E5-6A16-6ECD-9C0F2CF0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5</a:t>
            </a:fld>
            <a:endParaRPr lang="nb-NO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01679909-1C3A-E458-030E-A64695A1F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515814"/>
            <a:ext cx="3221334" cy="1383323"/>
          </a:xfrm>
        </p:spPr>
        <p:txBody>
          <a:bodyPr/>
          <a:lstStyle/>
          <a:p>
            <a:r>
              <a:rPr lang="nb-NO" altLang="nb-NO" sz="2800" dirty="0"/>
              <a:t>Hva skal jeg svare når folk spør?</a:t>
            </a:r>
            <a:endParaRPr lang="en-US" sz="2800" dirty="0"/>
          </a:p>
        </p:txBody>
      </p:sp>
      <p:pic>
        <p:nvPicPr>
          <p:cNvPr id="7" name="Plassholder for bilde 6" descr="Et bilde som inneholder tekst, skjermbilde, Menneskeansikt, person&#10;&#10;KI-generert innhold kan være feil.">
            <a:extLst>
              <a:ext uri="{FF2B5EF4-FFF2-40B4-BE49-F238E27FC236}">
                <a16:creationId xmlns:a16="http://schemas.microsoft.com/office/drawing/2014/main" id="{0F879192-E942-573E-DEC5-81C80BCC51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r="1434" b="1"/>
          <a:stretch>
            <a:fillRect/>
          </a:stretch>
        </p:blipFill>
        <p:spPr>
          <a:xfrm>
            <a:off x="4571999" y="1285876"/>
            <a:ext cx="7043057" cy="498597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Subtitle 5">
            <a:extLst>
              <a:ext uri="{FF2B5EF4-FFF2-40B4-BE49-F238E27FC236}">
                <a16:creationId xmlns:a16="http://schemas.microsoft.com/office/drawing/2014/main" id="{97F923C7-D476-CA88-C1E6-24BAFD4AD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900" y="1587500"/>
            <a:ext cx="3582377" cy="468434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000" b="0" dirty="0"/>
              <a:t>Du finner korte svar på det viktigste i denne lille brosjyren «Kjekt å vite» – den er din fuskelapp.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nb-NO" sz="2000" b="0" dirty="0"/>
              <a:t>Om folk har mye spørsmål om demens som du ikke kan svare på, kan du si at de kan gå inn på </a:t>
            </a:r>
            <a:r>
              <a:rPr lang="nb-NO" sz="2000" b="0" dirty="0">
                <a:hlinkClick r:id="rId3"/>
              </a:rPr>
              <a:t>www.nasjonalforeningen.no</a:t>
            </a:r>
            <a:r>
              <a:rPr lang="nb-NO" sz="2000" b="0" dirty="0"/>
              <a:t> eller ringe Demenslinjen (som er gratis) – nummeret finner du også i «Kjekt å vite».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31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DC6E10-8945-C28E-DAAB-6DE0685F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Kick off Demensaksjonen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981F52-51E5-7989-8A7E-E489B677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6E8C2-A93E-425B-9553-D0EEFB164A73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204A4D7E-3175-60EC-66AA-D759ADDA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dirty="0"/>
              <a:t>Innsamlingskort med informasjon om hva folk gjør når de ikke har kontanter</a:t>
            </a:r>
            <a:endParaRPr lang="nb-NO" dirty="0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1817E6F6-7DD1-1840-E7B0-0379786B07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285" r="2285"/>
          <a:stretch>
            <a:fillRect/>
          </a:stretch>
        </p:blipFill>
        <p:spPr>
          <a:xfrm>
            <a:off x="6238875" y="1519238"/>
            <a:ext cx="5065713" cy="37131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9A1F5F6-F795-2E77-D520-759382788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79" y="1519238"/>
            <a:ext cx="5243861" cy="371316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08758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84FA35D-F719-028D-85EF-466DFA02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006" y="6490891"/>
            <a:ext cx="4114800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Kick off Demensaksjonen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959974C-D091-B142-A587-1DD5E26F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2701" y="6490891"/>
            <a:ext cx="354986" cy="17383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3A36805-BFBB-14A2-EA1E-DEE1CCF1CA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6942" y="1673196"/>
            <a:ext cx="5318126" cy="4600549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</a:pPr>
            <a:r>
              <a:rPr lang="nb-NO" altLang="nb-NO" i="1" dirty="0">
                <a:solidFill>
                  <a:srgbClr val="FF0000"/>
                </a:solidFill>
              </a:rPr>
              <a:t>(her kan dere legge inn om dere har et arrangement etterpå – om ikke, kan dere bare fjerne denne sliden)</a:t>
            </a:r>
            <a:endParaRPr lang="nb-NO" altLang="nb-NO" dirty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endParaRPr lang="nb-NO" altLang="nb-NO" dirty="0"/>
          </a:p>
          <a:p>
            <a:pPr>
              <a:spcBef>
                <a:spcPct val="20000"/>
              </a:spcBef>
            </a:pPr>
            <a:r>
              <a:rPr lang="nb-NO" altLang="nb-NO" dirty="0"/>
              <a:t>Dere kommer tilbake hit med bøssene og vi registrere at dere har levert.</a:t>
            </a:r>
          </a:p>
          <a:p>
            <a:pPr>
              <a:spcBef>
                <a:spcPct val="20000"/>
              </a:spcBef>
            </a:pPr>
            <a:endParaRPr lang="nb-NO" altLang="nb-NO" dirty="0"/>
          </a:p>
          <a:p>
            <a:pPr>
              <a:spcBef>
                <a:spcPct val="20000"/>
              </a:spcBef>
            </a:pPr>
            <a:r>
              <a:rPr lang="nb-NO" altLang="nb-NO" dirty="0"/>
              <a:t>Så er det kaffe og kaker som en liten takk for at dere har vært med oss å samle inn penger for å løse demensgåten. </a:t>
            </a:r>
          </a:p>
          <a:p>
            <a:pPr>
              <a:spcBef>
                <a:spcPct val="20000"/>
              </a:spcBef>
            </a:pPr>
            <a:endParaRPr lang="nb-NO" altLang="nb-NO" dirty="0"/>
          </a:p>
          <a:p>
            <a:pPr>
              <a:spcBef>
                <a:spcPct val="20000"/>
              </a:spcBef>
            </a:pPr>
            <a:r>
              <a:rPr lang="nb-NO" altLang="nb-NO" dirty="0"/>
              <a:t>Men før vi går, en appell fra en ung pårørende.</a:t>
            </a:r>
          </a:p>
          <a:p>
            <a:endParaRPr lang="nb-NO" dirty="0"/>
          </a:p>
        </p:txBody>
      </p:sp>
      <p:pic>
        <p:nvPicPr>
          <p:cNvPr id="8" name="Bilde 4" descr="Et bilde som inneholder mat, Snack, ovnsbakt mat, dessert&#10;&#10;KI-generert innhold kan være feil.">
            <a:extLst>
              <a:ext uri="{FF2B5EF4-FFF2-40B4-BE49-F238E27FC236}">
                <a16:creationId xmlns:a16="http://schemas.microsoft.com/office/drawing/2014/main" id="{D6A74308-36FF-B1D5-A806-77F1F5A6407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r="18893"/>
          <a:stretch/>
        </p:blipFill>
        <p:spPr bwMode="auto">
          <a:xfrm>
            <a:off x="6293233" y="584255"/>
            <a:ext cx="5322121" cy="568877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53090EB-86D1-D45A-DC83-C0E7DA5EA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51201" y="380602"/>
            <a:ext cx="757636" cy="75763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A233C552-E17C-60A9-5133-45D141BE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80" y="584255"/>
            <a:ext cx="5322888" cy="757636"/>
          </a:xfrm>
        </p:spPr>
        <p:txBody>
          <a:bodyPr anchor="b">
            <a:normAutofit/>
          </a:bodyPr>
          <a:lstStyle/>
          <a:p>
            <a:r>
              <a:rPr lang="nb-NO" altLang="nb-NO" dirty="0"/>
              <a:t>Annen praktisk informasjon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03886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3">
            <a:extLst>
              <a:ext uri="{FF2B5EF4-FFF2-40B4-BE49-F238E27FC236}">
                <a16:creationId xmlns:a16="http://schemas.microsoft.com/office/drawing/2014/main" id="{18588289-4BAB-3318-D151-812D944E5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9989" y="178991"/>
            <a:ext cx="7092022" cy="63119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DD8B6C-EB03-3731-80CF-7B368AAB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Kick off Demensaksjonen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81F15386-E07E-6067-53F9-D76E63E7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B26E8C2-A93E-425B-9553-D0EEFB164A73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FD302B9-8DA3-C46B-AF37-C5064601D894}"/>
              </a:ext>
            </a:extLst>
          </p:cNvPr>
          <p:cNvSpPr txBox="1"/>
          <p:nvPr/>
        </p:nvSpPr>
        <p:spPr>
          <a:xfrm>
            <a:off x="3276788" y="602380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800" b="1" dirty="0">
                <a:solidFill>
                  <a:schemeClr val="bg1"/>
                </a:solidFill>
                <a:latin typeface="Arial" panose="020B0604020202020204" pitchFamily="34" charset="0"/>
              </a:rPr>
              <a:t>Appell fra likeperson Victoria </a:t>
            </a:r>
            <a:r>
              <a:rPr lang="nb-NO" altLang="nb-NO" sz="1800" b="1" dirty="0" err="1">
                <a:solidFill>
                  <a:schemeClr val="bg1"/>
                </a:solidFill>
                <a:latin typeface="Arial" panose="020B0604020202020204" pitchFamily="34" charset="0"/>
              </a:rPr>
              <a:t>Frelsøy</a:t>
            </a:r>
            <a:endParaRPr lang="nb-NO" altLang="nb-NO" sz="1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Likebent trekant 10">
            <a:hlinkClick r:id="rId3"/>
            <a:extLst>
              <a:ext uri="{FF2B5EF4-FFF2-40B4-BE49-F238E27FC236}">
                <a16:creationId xmlns:a16="http://schemas.microsoft.com/office/drawing/2014/main" id="{DA20B707-DEC2-D308-95E7-F0C72DE5FBAF}"/>
              </a:ext>
            </a:extLst>
          </p:cNvPr>
          <p:cNvSpPr/>
          <p:nvPr/>
        </p:nvSpPr>
        <p:spPr>
          <a:xfrm rot="5400000">
            <a:off x="7508081" y="6030060"/>
            <a:ext cx="473075" cy="35083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0273369"/>
      </p:ext>
    </p:extLst>
  </p:cSld>
  <p:clrMapOvr>
    <a:masterClrMapping/>
  </p:clrMapOvr>
</p:sld>
</file>

<file path=ppt/theme/theme1.xml><?xml version="1.0" encoding="utf-8"?>
<a:theme xmlns:a="http://schemas.openxmlformats.org/drawingml/2006/main" name="Nasjonalforeningen">
  <a:themeElements>
    <a:clrScheme name="Custom 69">
      <a:dk1>
        <a:sysClr val="windowText" lastClr="000000"/>
      </a:dk1>
      <a:lt1>
        <a:sysClr val="window" lastClr="FFFFFF"/>
      </a:lt1>
      <a:dk2>
        <a:srgbClr val="C3212B"/>
      </a:dk2>
      <a:lt2>
        <a:srgbClr val="E8E8E8"/>
      </a:lt2>
      <a:accent1>
        <a:srgbClr val="C3212B"/>
      </a:accent1>
      <a:accent2>
        <a:srgbClr val="DEEDF7"/>
      </a:accent2>
      <a:accent3>
        <a:srgbClr val="F8E6E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05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jonalforeningens Presentasjonsmal" id="{1A17A229-C354-4B3B-8F03-877ACA76216F}" vid="{7F7B9CBE-857B-466E-8BFA-310BA67DC9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9496680b-516b-4bb2-95ca-dbf3fa1f634b">
      <Url xsi:nil="true"/>
      <Description xsi:nil="true"/>
    </Thumbnail>
    <TaxCatchAll xmlns="042c1d49-8a0b-4f62-bc9f-9627e898214b" xsi:nil="true"/>
    <Status xmlns="9496680b-516b-4bb2-95ca-dbf3fa1f634b" xsi:nil="true"/>
    <lcf76f155ced4ddcb4097134ff3c332f xmlns="9496680b-516b-4bb2-95ca-dbf3fa1f634b">
      <Terms xmlns="http://schemas.microsoft.com/office/infopath/2007/PartnerControls"/>
    </lcf76f155ced4ddcb4097134ff3c332f>
    <Tagger xmlns="9496680b-516b-4bb2-95ca-dbf3fa1f634b" xsi:nil="true"/>
    <Fotograf xmlns="9496680b-516b-4bb2-95ca-dbf3fa1f634b" xsi:nil="true"/>
    <Tag xmlns="9496680b-516b-4bb2-95ca-dbf3fa1f63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0952954E6D5544182F989C5C915F98E" ma:contentTypeVersion="26" ma:contentTypeDescription="Opprett et nytt dokument." ma:contentTypeScope="" ma:versionID="682050bba24e247bfb39e585bcbdbcb3">
  <xsd:schema xmlns:xsd="http://www.w3.org/2001/XMLSchema" xmlns:xs="http://www.w3.org/2001/XMLSchema" xmlns:p="http://schemas.microsoft.com/office/2006/metadata/properties" xmlns:ns2="9496680b-516b-4bb2-95ca-dbf3fa1f634b" xmlns:ns3="042c1d49-8a0b-4f62-bc9f-9627e898214b" targetNamespace="http://schemas.microsoft.com/office/2006/metadata/properties" ma:root="true" ma:fieldsID="0ece04f13a7c574bcdbb8fde5a693cd5" ns2:_="" ns3:_="">
    <xsd:import namespace="9496680b-516b-4bb2-95ca-dbf3fa1f634b"/>
    <xsd:import namespace="042c1d49-8a0b-4f62-bc9f-9627e898214b"/>
    <xsd:element name="properties">
      <xsd:complexType>
        <xsd:sequence>
          <xsd:element name="documentManagement">
            <xsd:complexType>
              <xsd:all>
                <xsd:element ref="ns2:Tagger" minOccurs="0"/>
                <xsd:element ref="ns2:Statu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Fotograf" minOccurs="0"/>
                <xsd:element ref="ns2:Thumbnail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6680b-516b-4bb2-95ca-dbf3fa1f634b" elementFormDefault="qualified">
    <xsd:import namespace="http://schemas.microsoft.com/office/2006/documentManagement/types"/>
    <xsd:import namespace="http://schemas.microsoft.com/office/infopath/2007/PartnerControls"/>
    <xsd:element name="Tagger" ma:index="2" nillable="true" ma:displayName="Tagger" ma:internalName="Tagger" ma:readOnly="false">
      <xsd:simpleType>
        <xsd:restriction base="dms:Text">
          <xsd:maxLength value="255"/>
        </xsd:restriction>
      </xsd:simpleType>
    </xsd:element>
    <xsd:element name="Status" ma:index="3" nillable="true" ma:displayName="Status" ma:format="Dropdown" ma:internalName="Status">
      <xsd:simpleType>
        <xsd:restriction base="dms:Choice">
          <xsd:enumeration value="Under arbeid"/>
          <xsd:enumeration value="Ferdig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Fotograf" ma:index="18" nillable="true" ma:displayName="Fotograf" ma:format="Dropdown" ma:hidden="true" ma:internalName="Fotograf" ma:readOnly="false">
      <xsd:simpleType>
        <xsd:restriction base="dms:Text">
          <xsd:maxLength value="255"/>
        </xsd:restriction>
      </xsd:simpleType>
    </xsd:element>
    <xsd:element name="Thumbnail" ma:index="20" nillable="true" ma:displayName="Thumbnail" ma:description="Forhåndsvisning" ma:format="Image" ma:hidden="true" ma:internalName="Thumbnai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CR" ma:index="22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3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91356d1b-b145-46e1-b5c5-6aa41841b5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ag" ma:index="31" nillable="true" ma:displayName="Tag" ma:format="Dropdown" ma:hidden="true" ma:internalName="Tag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Kommunikasjonsavdelingen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1d49-8a0b-4f62-bc9f-9627e8982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hidden="true" ma:internalName="SharedWithDetails" ma:readOnly="true">
      <xsd:simpleType>
        <xsd:restriction base="dms:Note"/>
      </xsd:simpleType>
    </xsd:element>
    <xsd:element name="TaxCatchAll" ma:index="27" nillable="true" ma:displayName="Taxonomy Catch All Column" ma:hidden="true" ma:list="{f3bf6153-4ab8-40b1-889c-551e80eed47d}" ma:internalName="TaxCatchAll" ma:readOnly="false" ma:showField="CatchAllData" ma:web="042c1d49-8a0b-4f62-bc9f-9627e89821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BD8BFF-460D-48B2-A029-768D01C04E4E}">
  <ds:schemaRefs>
    <ds:schemaRef ds:uri="http://schemas.microsoft.com/office/2006/metadata/properties"/>
    <ds:schemaRef ds:uri="http://www.w3.org/2000/xmlns/"/>
    <ds:schemaRef ds:uri="d6e6f659-2372-45b2-bd8a-8fea79217b17"/>
    <ds:schemaRef ds:uri="http://www.w3.org/2001/XMLSchema-instance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F740AF-0B1D-4AB7-AA06-865BAAAC05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1A75CF-C65A-4AD0-BADE-1E1F0EF5AC88}"/>
</file>

<file path=docProps/app.xml><?xml version="1.0" encoding="utf-8"?>
<Properties xmlns="http://schemas.openxmlformats.org/officeDocument/2006/extended-properties" xmlns:vt="http://schemas.openxmlformats.org/officeDocument/2006/docPropsVTypes">
  <Template>Nasjonalforeningens Presentasjonsmal</Template>
  <TotalTime>23</TotalTime>
  <Words>448</Words>
  <Application>Microsoft Office PowerPoint</Application>
  <PresentationFormat>Widescreen</PresentationFormat>
  <Paragraphs>49</Paragraphs>
  <Slides>8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Aptos</vt:lpstr>
      <vt:lpstr>Arial</vt:lpstr>
      <vt:lpstr>Bierstadt</vt:lpstr>
      <vt:lpstr>Nasjonalforeningen</vt:lpstr>
      <vt:lpstr>Takk for at dere stiller som bøssebærere!</vt:lpstr>
      <vt:lpstr>Hvorfor Demensaksjonen?</vt:lpstr>
      <vt:lpstr>Dere samler inn til noe som er veldig viktig</vt:lpstr>
      <vt:lpstr>Hva skal vi si til dem vi møter?</vt:lpstr>
      <vt:lpstr>Hva skal jeg svare når folk spør?</vt:lpstr>
      <vt:lpstr>Innsamlingskort med informasjon om hva folk gjør når de ikke har kontanter</vt:lpstr>
      <vt:lpstr>Annen praktisk 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Lene Haugerud</dc:creator>
  <cp:lastModifiedBy>Lene Haugerud</cp:lastModifiedBy>
  <cp:revision>1</cp:revision>
  <dcterms:created xsi:type="dcterms:W3CDTF">2025-07-16T07:59:03Z</dcterms:created>
  <dcterms:modified xsi:type="dcterms:W3CDTF">2025-07-16T08:22:38Z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0x010100D0952954E6D5544182F989C5C915F98E</vt:lpwstr>
  </property>
</Properties>
</file>