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73" r:id="rId6"/>
    <p:sldId id="268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F09F397-B33D-C18E-500A-DF6DBAFAFDA2}" name="Luisa Klaveness" initials="LK" userId="S::lukl@nasjonalforeningen.no::6be60423-c705-443f-968a-f602e01519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66102" autoAdjust="0"/>
  </p:normalViewPr>
  <p:slideViewPr>
    <p:cSldViewPr snapToGrid="0">
      <p:cViewPr varScale="1">
        <p:scale>
          <a:sx n="73" d="100"/>
          <a:sy n="73" d="100"/>
        </p:scale>
        <p:origin x="1014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-Ann Baarlid" userId="43293ac2-aa61-4895-a9b6-dae819560e41" providerId="ADAL" clId="{31D338A6-C74E-4C53-8032-1D964B44992C}"/>
    <pc:docChg chg="delSld modSld">
      <pc:chgData name="Kari-Ann Baarlid" userId="43293ac2-aa61-4895-a9b6-dae819560e41" providerId="ADAL" clId="{31D338A6-C74E-4C53-8032-1D964B44992C}" dt="2025-02-14T14:10:37.763" v="5"/>
      <pc:docMkLst>
        <pc:docMk/>
      </pc:docMkLst>
      <pc:sldChg chg="modSp mod">
        <pc:chgData name="Kari-Ann Baarlid" userId="43293ac2-aa61-4895-a9b6-dae819560e41" providerId="ADAL" clId="{31D338A6-C74E-4C53-8032-1D964B44992C}" dt="2025-02-14T14:10:07.784" v="1"/>
        <pc:sldMkLst>
          <pc:docMk/>
          <pc:sldMk cId="403595745" sldId="268"/>
        </pc:sldMkLst>
        <pc:spChg chg="mod">
          <ac:chgData name="Kari-Ann Baarlid" userId="43293ac2-aa61-4895-a9b6-dae819560e41" providerId="ADAL" clId="{31D338A6-C74E-4C53-8032-1D964B44992C}" dt="2025-02-14T14:10:07.784" v="1"/>
          <ac:spMkLst>
            <pc:docMk/>
            <pc:sldMk cId="403595745" sldId="268"/>
            <ac:spMk id="17" creationId="{6B16B7E1-77F4-AA00-0641-99BA036C831F}"/>
          </ac:spMkLst>
        </pc:spChg>
      </pc:sldChg>
      <pc:sldChg chg="modSp mod">
        <pc:chgData name="Kari-Ann Baarlid" userId="43293ac2-aa61-4895-a9b6-dae819560e41" providerId="ADAL" clId="{31D338A6-C74E-4C53-8032-1D964B44992C}" dt="2025-02-14T14:10:14.587" v="2"/>
        <pc:sldMkLst>
          <pc:docMk/>
          <pc:sldMk cId="2515859583" sldId="269"/>
        </pc:sldMkLst>
        <pc:spChg chg="mod">
          <ac:chgData name="Kari-Ann Baarlid" userId="43293ac2-aa61-4895-a9b6-dae819560e41" providerId="ADAL" clId="{31D338A6-C74E-4C53-8032-1D964B44992C}" dt="2025-02-14T14:10:14.587" v="2"/>
          <ac:spMkLst>
            <pc:docMk/>
            <pc:sldMk cId="2515859583" sldId="269"/>
            <ac:spMk id="3" creationId="{A8D51D80-1E33-993F-02E8-F0BCFCBFA8B7}"/>
          </ac:spMkLst>
        </pc:spChg>
      </pc:sldChg>
      <pc:sldChg chg="modSp mod">
        <pc:chgData name="Kari-Ann Baarlid" userId="43293ac2-aa61-4895-a9b6-dae819560e41" providerId="ADAL" clId="{31D338A6-C74E-4C53-8032-1D964B44992C}" dt="2025-02-14T14:10:23.202" v="3"/>
        <pc:sldMkLst>
          <pc:docMk/>
          <pc:sldMk cId="2679508234" sldId="270"/>
        </pc:sldMkLst>
        <pc:spChg chg="mod">
          <ac:chgData name="Kari-Ann Baarlid" userId="43293ac2-aa61-4895-a9b6-dae819560e41" providerId="ADAL" clId="{31D338A6-C74E-4C53-8032-1D964B44992C}" dt="2025-02-14T14:10:23.202" v="3"/>
          <ac:spMkLst>
            <pc:docMk/>
            <pc:sldMk cId="2679508234" sldId="270"/>
            <ac:spMk id="3" creationId="{E690BFC8-45C8-F04D-0120-8BA16E839D4E}"/>
          </ac:spMkLst>
        </pc:spChg>
      </pc:sldChg>
      <pc:sldChg chg="modSp mod">
        <pc:chgData name="Kari-Ann Baarlid" userId="43293ac2-aa61-4895-a9b6-dae819560e41" providerId="ADAL" clId="{31D338A6-C74E-4C53-8032-1D964B44992C}" dt="2025-02-14T14:10:30.445" v="4"/>
        <pc:sldMkLst>
          <pc:docMk/>
          <pc:sldMk cId="2886632387" sldId="271"/>
        </pc:sldMkLst>
        <pc:spChg chg="mod">
          <ac:chgData name="Kari-Ann Baarlid" userId="43293ac2-aa61-4895-a9b6-dae819560e41" providerId="ADAL" clId="{31D338A6-C74E-4C53-8032-1D964B44992C}" dt="2025-02-14T14:10:30.445" v="4"/>
          <ac:spMkLst>
            <pc:docMk/>
            <pc:sldMk cId="2886632387" sldId="271"/>
            <ac:spMk id="3" creationId="{7A6F4848-173F-F551-84A2-E7355B0ABDE7}"/>
          </ac:spMkLst>
        </pc:spChg>
      </pc:sldChg>
      <pc:sldChg chg="modSp mod">
        <pc:chgData name="Kari-Ann Baarlid" userId="43293ac2-aa61-4895-a9b6-dae819560e41" providerId="ADAL" clId="{31D338A6-C74E-4C53-8032-1D964B44992C}" dt="2025-02-14T14:10:37.763" v="5"/>
        <pc:sldMkLst>
          <pc:docMk/>
          <pc:sldMk cId="3907964558" sldId="272"/>
        </pc:sldMkLst>
        <pc:spChg chg="mod">
          <ac:chgData name="Kari-Ann Baarlid" userId="43293ac2-aa61-4895-a9b6-dae819560e41" providerId="ADAL" clId="{31D338A6-C74E-4C53-8032-1D964B44992C}" dt="2025-02-14T14:10:37.763" v="5"/>
          <ac:spMkLst>
            <pc:docMk/>
            <pc:sldMk cId="3907964558" sldId="272"/>
            <ac:spMk id="3" creationId="{8FE0316A-2D52-230C-C786-EB0E917A6065}"/>
          </ac:spMkLst>
        </pc:spChg>
      </pc:sldChg>
      <pc:sldChg chg="del">
        <pc:chgData name="Kari-Ann Baarlid" userId="43293ac2-aa61-4895-a9b6-dae819560e41" providerId="ADAL" clId="{31D338A6-C74E-4C53-8032-1D964B44992C}" dt="2025-02-14T14:09:44.443" v="0" actId="47"/>
        <pc:sldMkLst>
          <pc:docMk/>
          <pc:sldMk cId="2939654256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2D18E-1679-4B5C-840B-23C69C61DB79}" type="datetimeFigureOut">
              <a:rPr lang="en-GB" smtClean="0"/>
              <a:t>14/02/2025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AF9E9-6DD4-41DC-8FD7-A00F5018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286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AF9E9-6DD4-41DC-8FD7-A00F50185C9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691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AF9E9-6DD4-41DC-8FD7-A00F50185C9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904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85706-D6C8-4520-9EFC-84B385ADFD6F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8456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AF9E9-6DD4-41DC-8FD7-A00F50185C9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918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AF9E9-6DD4-41DC-8FD7-A00F50185C9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567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AF9E9-6DD4-41DC-8FD7-A00F50185C9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012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ors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E10A4D5-B6D1-9BFD-8EAE-FF73B550B7D6}"/>
              </a:ext>
            </a:extLst>
          </p:cNvPr>
          <p:cNvSpPr/>
          <p:nvPr userDrawn="1"/>
        </p:nvSpPr>
        <p:spPr>
          <a:xfrm>
            <a:off x="1" y="0"/>
            <a:ext cx="12192000" cy="228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4EC6F0-5CA0-68D3-B8A3-0F6F6023E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999" y="3054350"/>
            <a:ext cx="4572000" cy="2660650"/>
          </a:xfrm>
        </p:spPr>
        <p:txBody>
          <a:bodyPr anchor="ctr"/>
          <a:lstStyle>
            <a:lvl1pPr algn="l">
              <a:lnSpc>
                <a:spcPct val="101000"/>
              </a:lnSpc>
              <a:defRPr sz="3400">
                <a:latin typeface="Aptos" panose="020B0004020202020204" pitchFamily="34" charset="0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78443-6E84-C54A-6A29-6872AD80F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2" y="3054350"/>
            <a:ext cx="4571996" cy="2660650"/>
          </a:xfrm>
        </p:spPr>
        <p:txBody>
          <a:bodyPr anchor="ctr"/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725FEDE-F439-E243-0FD2-39A02AD14D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04069" y="736600"/>
            <a:ext cx="1983861" cy="118268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83AB5B-4402-341D-A694-05723DC0BF14}"/>
              </a:ext>
            </a:extLst>
          </p:cNvPr>
          <p:cNvCxnSpPr>
            <a:cxnSpLocks/>
          </p:cNvCxnSpPr>
          <p:nvPr userDrawn="1"/>
        </p:nvCxnSpPr>
        <p:spPr>
          <a:xfrm>
            <a:off x="6092825" y="3054350"/>
            <a:ext cx="0" cy="266065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40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gress og tekst Ros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5D1FD27-D830-5183-8C50-7D1D8D17C488}"/>
              </a:ext>
            </a:extLst>
          </p:cNvPr>
          <p:cNvSpPr/>
          <p:nvPr userDrawn="1"/>
        </p:nvSpPr>
        <p:spPr>
          <a:xfrm>
            <a:off x="1" y="0"/>
            <a:ext cx="417195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6C7663-7BB3-DEF7-C652-E8C79475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FA6429-DEBE-BEEB-BB77-D94397C21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B496CCA-A5C1-1612-BBA4-097FBE851C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C89105E-DDF9-B9DA-873B-AA3A2935B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515814"/>
            <a:ext cx="3221334" cy="1383323"/>
          </a:xfrm>
        </p:spPr>
        <p:txBody>
          <a:bodyPr anchor="t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7DC56EB1-5194-3CA9-B5F7-D927A91E3CA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1999" y="1285876"/>
            <a:ext cx="7043057" cy="498597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74F72A3-C1A2-3500-FBD8-7C3C2F3E1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943" y="2243138"/>
            <a:ext cx="3221334" cy="4028708"/>
          </a:xfrm>
        </p:spPr>
        <p:txBody>
          <a:bodyPr anchor="t"/>
          <a:lstStyle>
            <a:lvl1pPr marL="0" indent="0" algn="l">
              <a:buNone/>
              <a:defRPr sz="1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4163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gress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872C7-A930-5EA6-CAEB-B97DF37EE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2" y="562708"/>
            <a:ext cx="3414766" cy="5720861"/>
          </a:xfrm>
        </p:spPr>
        <p:txBody>
          <a:bodyPr anchor="ctr"/>
          <a:lstStyle>
            <a:lvl1pPr>
              <a:lnSpc>
                <a:spcPct val="101000"/>
              </a:lnSpc>
              <a:defRPr sz="24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57651-80BD-8FF9-8984-297D15C08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4C2DFF-62E4-F47F-CD06-BCF2120B2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30EC7FB-F1A7-DB49-D18E-146128F69D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9416" y="562708"/>
            <a:ext cx="5716153" cy="2332893"/>
          </a:xfrm>
        </p:spPr>
        <p:txBody>
          <a:bodyPr anchor="b"/>
          <a:lstStyle>
            <a:lvl1pPr marL="0" indent="0" algn="l">
              <a:buNone/>
              <a:defRPr sz="1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C585A6B-4794-F2B7-7248-9A34173EE6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39416" y="3162299"/>
            <a:ext cx="5716153" cy="312126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A8155BD0-92B8-CBD2-FCA7-FDAAFF6CA3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737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liggende,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AB238-A69B-4C1B-AC96-4F81D4EC3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2" y="3774830"/>
            <a:ext cx="3221335" cy="2508738"/>
          </a:xfrm>
        </p:spPr>
        <p:txBody>
          <a:bodyPr anchor="t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7FF729-1F59-5B3A-4C26-0206C1D64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C93B23-8713-27E0-B1CD-F8D3BCB40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8492854-510B-1473-AFBB-DEF993AB4C3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08169" y="3774830"/>
            <a:ext cx="7406889" cy="25087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8380402-2FF6-6175-5852-864DF68C27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9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C8146EC-ABC2-0235-2772-FD8BA26DD26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051201" y="380602"/>
            <a:ext cx="757636" cy="757636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25297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 ståen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C9243D6-A00A-014A-10CC-8D74E86E33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76975" y="0"/>
            <a:ext cx="5915025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42745-5711-B8EE-7836-4AB6DA211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149300-0546-6F37-172E-FE1F62DB0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2BB278E-1BC1-16AE-9CEF-BD261ED0FC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2179" y="1677987"/>
            <a:ext cx="5324529" cy="45957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E4287B7C-B7D4-54C2-37FF-BA0EA0809A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051201" y="380602"/>
            <a:ext cx="757636" cy="757636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nb-NO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FBE5244-B39A-FE67-C347-0A255A7D235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517355" y="6446513"/>
            <a:ext cx="10800" cy="2448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nb-NO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1ABD2C1-80E9-404D-1C6E-21873BF87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79" y="584255"/>
            <a:ext cx="5324529" cy="75763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37055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 ståen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C9243D6-A00A-014A-10CC-8D74E86E33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915025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42745-5711-B8EE-7836-4AB6DA211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149300-0546-6F37-172E-FE1F62DB0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2BB278E-1BC1-16AE-9CEF-BD261ED0FC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96024" y="1677987"/>
            <a:ext cx="5326677" cy="45957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5CFC1219-0293-1D6A-77A1-6E32D255FE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D5E7AD62-6895-44DF-3903-3A0733034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6024" y="584255"/>
            <a:ext cx="4547822" cy="75763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12440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rosa, bil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31B4C70-9AD5-A3F5-351C-59B67C485456}"/>
              </a:ext>
            </a:extLst>
          </p:cNvPr>
          <p:cNvSpPr/>
          <p:nvPr userDrawn="1"/>
        </p:nvSpPr>
        <p:spPr>
          <a:xfrm>
            <a:off x="0" y="1526583"/>
            <a:ext cx="12192000" cy="38203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80D259-CBAB-4AED-38D1-3DCFDB4BB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0462" y="1711569"/>
            <a:ext cx="5742239" cy="811421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2E4D98-F408-7EF2-C970-E1F2AF80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10AFF-3B05-D9B5-58B4-2C25EDCD3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156C22A-9428-B6B1-400E-E6B08FE39E9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880462" y="2828924"/>
            <a:ext cx="5742239" cy="23145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80552F9-3C1F-C55A-8060-58D07777808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65687" y="565150"/>
            <a:ext cx="4963575" cy="57277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004C6F5-91A7-14B8-4B0C-7AE3967004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41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større bilde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D5DA51B-75E7-BDD3-9B2A-93160F6FE760}"/>
              </a:ext>
            </a:extLst>
          </p:cNvPr>
          <p:cNvSpPr/>
          <p:nvPr userDrawn="1"/>
        </p:nvSpPr>
        <p:spPr>
          <a:xfrm>
            <a:off x="7067227" y="1356103"/>
            <a:ext cx="5124773" cy="55018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C08B91-C27B-FF04-D964-5A60DF605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2AD5C8-2EA2-1B4C-6569-B2FF6195B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6180AFB-5BFB-264D-217F-6FA69B735B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6942" y="1673196"/>
            <a:ext cx="5318126" cy="460054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94D40D0-9FC8-790E-3427-D4E12202E05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92850" y="584255"/>
            <a:ext cx="5322888" cy="5688771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A6BE6149-AA0D-DAA0-8A57-8C08EA16ACA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051201" y="380602"/>
            <a:ext cx="757636" cy="757636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nb-NO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B7466C5-C53D-6547-4C5C-7EC8DEC79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80" y="584255"/>
            <a:ext cx="5322888" cy="75763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CAB8DFC-CAF8-D6E6-3A1C-49E7D8A5FD82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39255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bilde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C4DD2E8-B0D0-7FEC-B8AE-130D0B048754}"/>
              </a:ext>
            </a:extLst>
          </p:cNvPr>
          <p:cNvSpPr/>
          <p:nvPr userDrawn="1"/>
        </p:nvSpPr>
        <p:spPr>
          <a:xfrm>
            <a:off x="0" y="-1"/>
            <a:ext cx="12192000" cy="34004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DD6AEB-77A3-6D91-E02F-E771039AE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CEA3B-5718-8C85-ADF8-4158084C1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86CFA40-A607-72FA-8CD2-C1BC82849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8908" y="1324709"/>
            <a:ext cx="5333794" cy="181378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9" name="Content Placeholder 10">
            <a:extLst>
              <a:ext uri="{FF2B5EF4-FFF2-40B4-BE49-F238E27FC236}">
                <a16:creationId xmlns:a16="http://schemas.microsoft.com/office/drawing/2014/main" id="{CB8B5A85-DCF5-201A-09D4-D1E6AEAD07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88907" y="3780242"/>
            <a:ext cx="5333794" cy="25062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644168EA-54E4-AAAC-2E2B-CDFA003528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A146BD9-0480-338E-C275-C7CE5BF223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61975" y="561975"/>
            <a:ext cx="5340350" cy="5724525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1227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bilde mindre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99F584E-578E-AD82-E7A3-279CA4CAFDCE}"/>
              </a:ext>
            </a:extLst>
          </p:cNvPr>
          <p:cNvSpPr/>
          <p:nvPr userDrawn="1"/>
        </p:nvSpPr>
        <p:spPr>
          <a:xfrm>
            <a:off x="6305550" y="1914525"/>
            <a:ext cx="5886450" cy="49434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E98F03-CDB0-4A79-7C6A-6F7C65CE7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721" y="1323975"/>
            <a:ext cx="4364125" cy="180598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CE443F-66DE-1B02-3E5F-230BB0F1C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DB9BF-9519-5573-906D-CDBED19A3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7CD318A-B0F1-C1A6-796C-55EB581BCF0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5722" y="3771900"/>
            <a:ext cx="4364124" cy="2514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3710BB7-9BFD-0BA5-C969-D68E293F319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38975" y="1323975"/>
            <a:ext cx="3829050" cy="47625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554BA64-378A-276A-E59F-C45C84604B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E962B56-3983-4F6E-4F55-9273270B5F11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3250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to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AC54B47-4133-0910-EE11-A354B8FFCD4C}"/>
              </a:ext>
            </a:extLst>
          </p:cNvPr>
          <p:cNvSpPr/>
          <p:nvPr userDrawn="1"/>
        </p:nvSpPr>
        <p:spPr>
          <a:xfrm>
            <a:off x="0" y="3419475"/>
            <a:ext cx="12192000" cy="34385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F5C844-46AA-779F-E4CE-576E4DC22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417" y="1138238"/>
            <a:ext cx="4563383" cy="1516061"/>
          </a:xfrm>
        </p:spPr>
        <p:txBody>
          <a:bodyPr anchor="t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BA84AC-51C0-3970-7489-90125A383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71D288-227D-02A9-044C-FD44406BF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75B9541-536D-9F4C-76E6-D43A8E7664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2000" y="2857500"/>
            <a:ext cx="4948238" cy="323088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CEDEE60E-B941-D23B-1648-E6FBC9D6B00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81764" y="754381"/>
            <a:ext cx="4948238" cy="325374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038327D-CA04-083E-7366-685EBEE951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67501" y="4358640"/>
            <a:ext cx="4572000" cy="193071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354107C-912F-DA27-F14F-6C08B8898F8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51201" y="380602"/>
            <a:ext cx="757636" cy="757636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nb-NO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22411BB-2846-EB86-54B1-14CAE28CE8EF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118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orside #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E10A4D5-B6D1-9BFD-8EAE-FF73B550B7D6}"/>
              </a:ext>
            </a:extLst>
          </p:cNvPr>
          <p:cNvSpPr/>
          <p:nvPr userDrawn="1"/>
        </p:nvSpPr>
        <p:spPr>
          <a:xfrm>
            <a:off x="1" y="0"/>
            <a:ext cx="2666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4EC6F0-5CA0-68D3-B8A3-0F6F6023E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9502" y="1137138"/>
            <a:ext cx="7423636" cy="2034686"/>
          </a:xfrm>
        </p:spPr>
        <p:txBody>
          <a:bodyPr anchor="b"/>
          <a:lstStyle>
            <a:lvl1pPr algn="l">
              <a:lnSpc>
                <a:spcPct val="101000"/>
              </a:lnSpc>
              <a:defRPr sz="3400">
                <a:latin typeface="Aptos" panose="020B0004020202020204" pitchFamily="34" charset="0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78443-6E84-C54A-6A29-6872AD80F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9502" y="3771900"/>
            <a:ext cx="7423636" cy="1948961"/>
          </a:xfrm>
        </p:spPr>
        <p:txBody>
          <a:bodyPr anchor="t"/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725FEDE-F439-E243-0FD2-39A02AD14D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5100" y="2950678"/>
            <a:ext cx="2333518" cy="1391136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83AB5B-4402-341D-A694-05723DC0BF14}"/>
              </a:ext>
            </a:extLst>
          </p:cNvPr>
          <p:cNvCxnSpPr>
            <a:cxnSpLocks/>
          </p:cNvCxnSpPr>
          <p:nvPr userDrawn="1"/>
        </p:nvCxnSpPr>
        <p:spPr>
          <a:xfrm>
            <a:off x="3654427" y="3429000"/>
            <a:ext cx="2619373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7587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ilder,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E61D8A-F3F9-50A2-FF29-87E86A1B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A09A03-3A8C-9A45-585A-D3671A109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0F58442-3B94-8D5A-7689-99B68E962B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945381" y="1675764"/>
            <a:ext cx="6677320" cy="459798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8E8693-6452-47FD-9A3E-E0BE8512F07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4572000" cy="3429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E678EE2B-6189-2FCB-2370-A7A4DF09EBC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3429000"/>
            <a:ext cx="4572000" cy="3429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1AF3AC7A-0AB3-DC1B-C449-D6B4CE0E18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D0708DF-3D8E-AFC5-70E8-6871202D7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5381" y="584255"/>
            <a:ext cx="5898465" cy="75763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42486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størr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967768D-D619-B051-DC8E-C86451AA6F93}"/>
              </a:ext>
            </a:extLst>
          </p:cNvPr>
          <p:cNvSpPr/>
          <p:nvPr userDrawn="1"/>
        </p:nvSpPr>
        <p:spPr>
          <a:xfrm>
            <a:off x="0" y="5334000"/>
            <a:ext cx="12192000" cy="15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D267D71-C5BB-6F92-4D0B-27813D318B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572001" y="0"/>
            <a:ext cx="7620000" cy="6297613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841A2F-BEE5-C5F1-B01A-D383A626E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2" y="525780"/>
            <a:ext cx="3611896" cy="1188719"/>
          </a:xfrm>
        </p:spPr>
        <p:txBody>
          <a:bodyPr anchor="t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FBA34A-C589-FD7B-503C-81237E432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4E2ACA-3AF6-B57D-7E56-3C809F831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E5BDA06-625A-C223-7E09-59A1A0C93B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6942" y="2065019"/>
            <a:ext cx="3614057" cy="307086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7CB27FEC-0DF2-39CE-E130-646E872952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51201" y="380602"/>
            <a:ext cx="757636" cy="757636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nb-NO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A50E977-6F28-15AA-F67F-843DB19ADB44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0303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mindr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967768D-D619-B051-DC8E-C86451AA6F93}"/>
              </a:ext>
            </a:extLst>
          </p:cNvPr>
          <p:cNvSpPr/>
          <p:nvPr userDrawn="1"/>
        </p:nvSpPr>
        <p:spPr>
          <a:xfrm>
            <a:off x="0" y="5334000"/>
            <a:ext cx="12192000" cy="15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D267D71-C5BB-6F92-4D0B-27813D318B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41619" y="1518841"/>
            <a:ext cx="6850381" cy="438666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FBA34A-C589-FD7B-503C-81237E432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4E2ACA-3AF6-B57D-7E56-3C809F831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E5BDA06-625A-C223-7E09-59A1A0C93B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2179" y="1681163"/>
            <a:ext cx="4374959" cy="345354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ABA79980-4F7B-A389-5791-63B6C4FF45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21BB202-1C79-20E6-E4ED-6DBD0609AC58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146E14C1-F432-C77E-3E8E-D315E6966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79" y="584255"/>
            <a:ext cx="10271667" cy="757636"/>
          </a:xfrm>
        </p:spPr>
        <p:txBody>
          <a:bodyPr anchor="t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1265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ks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7A716-887D-65DE-B271-CD029E65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4F05CE-FEE3-3EEC-B352-C1D66E09E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62D4EF6-1E8C-114F-6093-AB5908808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8486" y="3261042"/>
            <a:ext cx="3417254" cy="30254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F9A1728-9F4E-C259-1099-6D5B13432F4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7850" y="2466975"/>
            <a:ext cx="3417889" cy="520700"/>
          </a:xfrm>
        </p:spPr>
        <p:txBody>
          <a:bodyPr anchor="b"/>
          <a:lstStyle>
            <a:lvl1pPr marL="0" indent="0">
              <a:buNone/>
              <a:defRPr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EA9A5C1-0D30-B65B-A066-DCE0D2C780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7851" y="1140619"/>
            <a:ext cx="3417888" cy="1140619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4186AECF-F5FC-955B-0A94-16493EBCDC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477B2525-A84D-3A15-DFA9-612E5E3C4D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87691" y="3261042"/>
            <a:ext cx="3417254" cy="30254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EAC58A62-1CF4-44CC-CA3D-5A592F4173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87055" y="2466975"/>
            <a:ext cx="3417889" cy="520700"/>
          </a:xfrm>
        </p:spPr>
        <p:txBody>
          <a:bodyPr anchor="b"/>
          <a:lstStyle>
            <a:lvl1pPr marL="0" indent="0">
              <a:buNone/>
              <a:defRPr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B379C97E-8B36-51F2-4D57-2447418BD34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87056" y="1140619"/>
            <a:ext cx="3417888" cy="1140619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03683E2-5442-D83A-F418-42629963012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96260" y="3258661"/>
            <a:ext cx="3417254" cy="30254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9C4BF3E-C048-585A-40A2-E397AF212D5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95624" y="2464594"/>
            <a:ext cx="3417889" cy="520700"/>
          </a:xfrm>
        </p:spPr>
        <p:txBody>
          <a:bodyPr anchor="b"/>
          <a:lstStyle>
            <a:lvl1pPr marL="0" indent="0">
              <a:buNone/>
              <a:defRPr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800251B2-3787-95A8-C32A-05406F1AEF1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95625" y="1138238"/>
            <a:ext cx="3417888" cy="1140619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472366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8642B-424A-296D-D87F-694F1CDFD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708" y="562708"/>
            <a:ext cx="9519138" cy="2790093"/>
          </a:xfrm>
        </p:spPr>
        <p:txBody>
          <a:bodyPr anchor="b"/>
          <a:lstStyle>
            <a:lvl1pPr algn="ctr">
              <a:defRPr sz="34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03DC3-6476-29D0-5A70-69034A483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B96E4C-E6BB-309C-3EFF-754646E8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759A7B9-93FD-6AFC-6F4D-7596949D3E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24706" y="3962399"/>
            <a:ext cx="9519139" cy="2332889"/>
          </a:xfrm>
        </p:spPr>
        <p:txBody>
          <a:bodyPr/>
          <a:lstStyle>
            <a:lvl1pPr marL="0" indent="0" algn="ctr">
              <a:buNone/>
              <a:defRPr sz="28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3659340-ECF0-91BC-4BB8-6470B4590E2E}"/>
              </a:ext>
            </a:extLst>
          </p:cNvPr>
          <p:cNvCxnSpPr/>
          <p:nvPr userDrawn="1"/>
        </p:nvCxnSpPr>
        <p:spPr>
          <a:xfrm>
            <a:off x="4747260" y="3618546"/>
            <a:ext cx="2674620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aphic 11">
            <a:extLst>
              <a:ext uri="{FF2B5EF4-FFF2-40B4-BE49-F238E27FC236}">
                <a16:creationId xmlns:a16="http://schemas.microsoft.com/office/drawing/2014/main" id="{7655D08F-43E1-1FF7-6D0B-F7EE69B342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3760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økkeltal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8642B-424A-296D-D87F-694F1CDFD3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706" y="571502"/>
            <a:ext cx="9519138" cy="2781299"/>
          </a:xfrm>
        </p:spPr>
        <p:txBody>
          <a:bodyPr anchor="b"/>
          <a:lstStyle>
            <a:lvl1pPr algn="ctr">
              <a:defRPr sz="6800"/>
            </a:lvl1pPr>
          </a:lstStyle>
          <a:p>
            <a:r>
              <a:rPr lang="nb-NO" dirty="0"/>
              <a:t>0.000.000.000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03DC3-6476-29D0-5A70-69034A483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B96E4C-E6BB-309C-3EFF-754646E8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3659340-ECF0-91BC-4BB8-6470B4590E2E}"/>
              </a:ext>
            </a:extLst>
          </p:cNvPr>
          <p:cNvCxnSpPr/>
          <p:nvPr userDrawn="1"/>
        </p:nvCxnSpPr>
        <p:spPr>
          <a:xfrm>
            <a:off x="4747260" y="3618546"/>
            <a:ext cx="2674620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aphic 11">
            <a:extLst>
              <a:ext uri="{FF2B5EF4-FFF2-40B4-BE49-F238E27FC236}">
                <a16:creationId xmlns:a16="http://schemas.microsoft.com/office/drawing/2014/main" id="{7655D08F-43E1-1FF7-6D0B-F7EE69B342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5A85596-2805-EC7A-F706-3155392C17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24706" y="3962399"/>
            <a:ext cx="9519139" cy="2332889"/>
          </a:xfrm>
        </p:spPr>
        <p:txBody>
          <a:bodyPr/>
          <a:lstStyle>
            <a:lvl1pPr marL="0" indent="0" algn="ctr">
              <a:buNone/>
              <a:defRPr sz="28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5494201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05B1F83-1B0B-FBBE-9C9C-0FF3D4C2D2A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9D1BFB-944F-A1AB-3BFB-3784E21E0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2" y="518161"/>
            <a:ext cx="10290350" cy="829994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2E67B-EC17-C192-87A6-83EB613A5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DBFDA9-240A-5E90-5487-315531BB5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1821A3F6-3C95-2CBA-22E7-B0820C9D63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51201" y="380602"/>
            <a:ext cx="757636" cy="757636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nb-NO" dirty="0"/>
          </a:p>
        </p:txBody>
      </p: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E249BFA5-DB61-7ABA-A225-A585BB90217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517355" y="6446513"/>
            <a:ext cx="10800" cy="2448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165426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lutning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E10A4D5-B6D1-9BFD-8EAE-FF73B550B7D6}"/>
              </a:ext>
            </a:extLst>
          </p:cNvPr>
          <p:cNvSpPr/>
          <p:nvPr userDrawn="1"/>
        </p:nvSpPr>
        <p:spPr>
          <a:xfrm>
            <a:off x="1" y="0"/>
            <a:ext cx="12192000" cy="228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4EC6F0-5CA0-68D3-B8A3-0F6F6023E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999" y="3054350"/>
            <a:ext cx="4572000" cy="2660650"/>
          </a:xfrm>
        </p:spPr>
        <p:txBody>
          <a:bodyPr anchor="ctr"/>
          <a:lstStyle>
            <a:lvl1pPr algn="l">
              <a:lnSpc>
                <a:spcPct val="101000"/>
              </a:lnSpc>
              <a:defRPr sz="3400">
                <a:latin typeface="Aptos" panose="020B0004020202020204" pitchFamily="34" charset="0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78443-6E84-C54A-6A29-6872AD80F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2" y="3054350"/>
            <a:ext cx="4554413" cy="2660650"/>
          </a:xfrm>
        </p:spPr>
        <p:txBody>
          <a:bodyPr anchor="ctr"/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725FEDE-F439-E243-0FD2-39A02AD14D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04069" y="736600"/>
            <a:ext cx="1983861" cy="118268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83AB5B-4402-341D-A694-05723DC0BF14}"/>
              </a:ext>
            </a:extLst>
          </p:cNvPr>
          <p:cNvCxnSpPr>
            <a:cxnSpLocks/>
          </p:cNvCxnSpPr>
          <p:nvPr userDrawn="1"/>
        </p:nvCxnSpPr>
        <p:spPr>
          <a:xfrm>
            <a:off x="6092825" y="3054350"/>
            <a:ext cx="0" cy="266065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8921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143E7-8111-4B75-8528-A0E8461D8F68}" type="datetimeFigureOut">
              <a:rPr lang="nb-NO" smtClean="0"/>
              <a:t>14.02.2025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3BF0-26E5-401F-A201-3629730778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141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n og bil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F9201-99B7-17A0-25DE-DC47C4752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246" y="1138238"/>
            <a:ext cx="5315892" cy="2039937"/>
          </a:xfrm>
        </p:spPr>
        <p:txBody>
          <a:bodyPr/>
          <a:lstStyle>
            <a:lvl1pPr>
              <a:defRPr sz="3400" b="1">
                <a:latin typeface="Aptos" panose="020B0004020202020204" pitchFamily="34" charset="0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857A74-997A-2AD4-09CD-E3E009D5C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CD325-C658-12A7-2957-41CCB8D9F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B5E7BA1-0CCC-EB2E-898F-A1D3DBFD3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5246" y="3771900"/>
            <a:ext cx="5315891" cy="1947857"/>
          </a:xfrm>
        </p:spPr>
        <p:txBody>
          <a:bodyPr anchor="t"/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26C0566-05BA-00F0-9532-3DC4F31F59D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54800" y="1333500"/>
            <a:ext cx="4203700" cy="4178299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750EC33E-7658-4F83-84DC-188C889A95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9FD5315-5A95-E4C1-2FBE-8819D639C5DF}"/>
              </a:ext>
            </a:extLst>
          </p:cNvPr>
          <p:cNvCxnSpPr>
            <a:cxnSpLocks/>
          </p:cNvCxnSpPr>
          <p:nvPr userDrawn="1"/>
        </p:nvCxnSpPr>
        <p:spPr>
          <a:xfrm>
            <a:off x="1155246" y="3429000"/>
            <a:ext cx="2610077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7942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1E6B5-4807-F877-098C-FA65B5170F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708" y="1138238"/>
            <a:ext cx="3247291" cy="4570900"/>
          </a:xfrm>
        </p:spPr>
        <p:txBody>
          <a:bodyPr anchor="ctr"/>
          <a:lstStyle>
            <a:lvl1pPr algn="ctr">
              <a:defRPr sz="3400"/>
            </a:lvl1pPr>
          </a:lstStyle>
          <a:p>
            <a:r>
              <a:rPr lang="nb-NO" dirty="0"/>
              <a:t>Agenda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14687-0DFA-5FC6-AB88-0E9C7F889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7C4CBE-21ED-72CE-3ED5-BB788FFE8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EE2A1A2-ED7F-D36E-4732-B4FE6A0DF8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1999" y="1138238"/>
            <a:ext cx="7050697" cy="4570900"/>
          </a:xfrm>
        </p:spPr>
        <p:txBody>
          <a:bodyPr anchor="ctr"/>
          <a:lstStyle>
            <a:lvl1pPr marL="238125" indent="-238125">
              <a:defRPr sz="2800"/>
            </a:lvl1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4E694E-F741-8DE8-AE14-6AEF3E1CE342}"/>
              </a:ext>
            </a:extLst>
          </p:cNvPr>
          <p:cNvCxnSpPr/>
          <p:nvPr userDrawn="1"/>
        </p:nvCxnSpPr>
        <p:spPr>
          <a:xfrm>
            <a:off x="4191000" y="2093625"/>
            <a:ext cx="0" cy="267075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aphic 11">
            <a:extLst>
              <a:ext uri="{FF2B5EF4-FFF2-40B4-BE49-F238E27FC236}">
                <a16:creationId xmlns:a16="http://schemas.microsoft.com/office/drawing/2014/main" id="{5DF4E5D8-5DDD-B35B-D511-F0473F1889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098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226E6-BA5B-2B4D-4BA5-B469782BA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79" y="584255"/>
            <a:ext cx="10271667" cy="75763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07D04-7A0E-FDB7-8537-419FA44E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179" y="1674131"/>
            <a:ext cx="11050522" cy="459961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DDB71-669F-0A9C-4E3D-4DB8994A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Presentasjonens eller kapittelets tittel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17F7-E9C9-BD58-A0C6-CDEF8247E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712F16-3ED3-0123-CA0D-CA7626F634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53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07D04-7A0E-FDB7-8537-419FA44E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179" y="1674131"/>
            <a:ext cx="5332643" cy="459961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DDB71-669F-0A9C-4E3D-4DB8994A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Presentasjonens eller kapittelets tittel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17F7-E9C9-BD58-A0C6-CDEF8247E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712F16-3ED3-0123-CA0D-CA7626F634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A1E411-F4D0-D0F6-3903-128D09CECC3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7179" y="1674132"/>
            <a:ext cx="5332642" cy="45996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6506C4-AF0A-5409-E107-1A61A8FC5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79" y="584255"/>
            <a:ext cx="10271667" cy="75763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6318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r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07D04-7A0E-FDB7-8537-419FA44E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180" y="1674131"/>
            <a:ext cx="3407916" cy="459961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DDB71-669F-0A9C-4E3D-4DB8994A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Presentasjonens eller kapittelets tittel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17F7-E9C9-BD58-A0C6-CDEF8247E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712F16-3ED3-0123-CA0D-CA7626F634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A1E411-F4D0-D0F6-3903-128D09CECC3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81502" y="1674131"/>
            <a:ext cx="3407916" cy="459961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19F4898-0755-29AD-97E6-5BDF73F1133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90823" y="1674132"/>
            <a:ext cx="3428997" cy="45996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8C378F1-C187-A9B3-392F-62E3AF82E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79" y="584255"/>
            <a:ext cx="10271667" cy="75763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38607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fir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07D04-7A0E-FDB7-8537-419FA44E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180" y="1674131"/>
            <a:ext cx="2464940" cy="459961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DDB71-669F-0A9C-4E3D-4DB8994A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Presentasjonens eller kapittelets tittel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17F7-E9C9-BD58-A0C6-CDEF8247E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712F16-3ED3-0123-CA0D-CA7626F634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A1E411-F4D0-D0F6-3903-128D09CECC3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438526" y="1674132"/>
            <a:ext cx="2464940" cy="45996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19F4898-0755-29AD-97E6-5BDF73F1133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304872" y="1674132"/>
            <a:ext cx="2464940" cy="45996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ABCDEF7-685D-8AE6-B19A-049614E473A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171217" y="1674132"/>
            <a:ext cx="2448603" cy="45996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6B00E7-7FA9-D428-2063-DCF77997F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79" y="584255"/>
            <a:ext cx="10271667" cy="75763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27531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gress og tekst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5D1FD27-D830-5183-8C50-7D1D8D17C488}"/>
              </a:ext>
            </a:extLst>
          </p:cNvPr>
          <p:cNvSpPr/>
          <p:nvPr userDrawn="1"/>
        </p:nvSpPr>
        <p:spPr>
          <a:xfrm>
            <a:off x="1" y="0"/>
            <a:ext cx="417195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63264C-F3B2-8177-6686-24A3369A3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515814"/>
            <a:ext cx="3221334" cy="1383323"/>
          </a:xfrm>
        </p:spPr>
        <p:txBody>
          <a:bodyPr anchor="t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6C7663-7BB3-DEF7-C652-E8C79475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FA6429-DEBE-BEEB-BB77-D94397C21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B496CCA-A5C1-1612-BBA4-097FBE851C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1201" y="380602"/>
            <a:ext cx="757636" cy="757636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9DE745B-0799-00EC-C2E6-8856B6B2C44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1999" y="1285876"/>
            <a:ext cx="7043057" cy="498597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C667ABD-025B-78BB-7522-C5F77002D7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943" y="2243138"/>
            <a:ext cx="3221334" cy="4028708"/>
          </a:xfrm>
        </p:spPr>
        <p:txBody>
          <a:bodyPr anchor="t"/>
          <a:lstStyle>
            <a:lvl1pPr marL="0" indent="0" algn="l">
              <a:buNone/>
              <a:defRPr sz="1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57846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F23FAA-2830-4EA9-CC68-6C49EBB1F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2" y="383721"/>
            <a:ext cx="9881508" cy="95817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E47F-DE80-ADAC-E92D-35E6DB37C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2180" y="1674132"/>
            <a:ext cx="387282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/>
              <a:t>DClick to edit Master text styles</a:t>
            </a:r>
          </a:p>
          <a:p>
            <a:pPr lvl="1"/>
            <a:r>
              <a:rPr lang="nb-NO"/>
              <a:t>ASecond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B8ABB-F1BC-E284-29E5-DA645C227F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21ADA-6F1F-A099-CC81-9DB8199973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13006" y="6490891"/>
            <a:ext cx="4114800" cy="1738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Presentasjonens eller </a:t>
            </a:r>
            <a:r>
              <a:rPr lang="nb-NO"/>
              <a:t>kapittelets tittel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74CE1-AC6B-42DA-2F32-5BAA712D74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22701" y="6490891"/>
            <a:ext cx="354986" cy="1738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43E6D45-B392-9BCC-ED74-698B75712CBC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34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5" r:id="rId18"/>
    <p:sldLayoutId id="2147483676" r:id="rId19"/>
    <p:sldLayoutId id="2147483677" r:id="rId20"/>
    <p:sldLayoutId id="2147483678" r:id="rId21"/>
    <p:sldLayoutId id="2147483679" r:id="rId22"/>
    <p:sldLayoutId id="2147483680" r:id="rId23"/>
    <p:sldLayoutId id="2147483681" r:id="rId24"/>
    <p:sldLayoutId id="2147483682" r:id="rId25"/>
    <p:sldLayoutId id="2147483683" r:id="rId26"/>
    <p:sldLayoutId id="2147483684" r:id="rId27"/>
    <p:sldLayoutId id="2147483686" r:id="rId28"/>
  </p:sldLayoutIdLst>
  <p:hf hdr="0"/>
  <p:txStyles>
    <p:titleStyle>
      <a:lvl1pPr algn="l" defTabSz="914400" rtl="0" eaLnBrk="1" latinLnBrk="0" hangingPunct="1">
        <a:lnSpc>
          <a:spcPct val="101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17488" indent="-217488" algn="l" defTabSz="914400" rtl="0" eaLnBrk="1" latinLnBrk="0" hangingPunct="1">
        <a:lnSpc>
          <a:spcPct val="101000"/>
        </a:lnSpc>
        <a:spcBef>
          <a:spcPts val="500"/>
        </a:spcBef>
        <a:buClr>
          <a:schemeClr val="accent1"/>
        </a:buClr>
        <a:buFont typeface="Bierstadt" panose="020B00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76275" indent="-219075" algn="l" defTabSz="914400" rtl="0" eaLnBrk="1" latinLnBrk="0" hangingPunct="1">
        <a:lnSpc>
          <a:spcPct val="101000"/>
        </a:lnSpc>
        <a:spcBef>
          <a:spcPts val="0"/>
        </a:spcBef>
        <a:buClr>
          <a:schemeClr val="accent1"/>
        </a:buClr>
        <a:buFont typeface="Bierstadt" panose="020B00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0663" algn="l" defTabSz="914400" rtl="0" eaLnBrk="1" latinLnBrk="0" hangingPunct="1">
        <a:lnSpc>
          <a:spcPct val="101000"/>
        </a:lnSpc>
        <a:spcBef>
          <a:spcPts val="0"/>
        </a:spcBef>
        <a:buClr>
          <a:schemeClr val="accent1"/>
        </a:buClr>
        <a:buFont typeface="Bierstadt" panose="020B00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1000"/>
        </a:lnSpc>
        <a:spcBef>
          <a:spcPts val="500"/>
        </a:spcBef>
        <a:buClr>
          <a:schemeClr val="accent1"/>
        </a:buClr>
        <a:buFont typeface="Bierstadt" panose="020B00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1000"/>
        </a:lnSpc>
        <a:spcBef>
          <a:spcPts val="500"/>
        </a:spcBef>
        <a:buClr>
          <a:schemeClr val="accent1"/>
        </a:buClr>
        <a:buFont typeface="Bierstadt" panose="020B00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B9C7D-97F3-90DD-1387-E0D8BC6D04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Nasjonalforeningen for folkehelsen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87F51A-4A96-6747-BFD9-942B4CA650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b="1" dirty="0"/>
              <a:t>Når demens utfordrer vennskapet</a:t>
            </a:r>
          </a:p>
          <a:p>
            <a:pPr marL="457200" indent="-457200">
              <a:buFontTx/>
              <a:buChar char="-"/>
            </a:pPr>
            <a:r>
              <a:rPr lang="nb-NO" dirty="0"/>
              <a:t>en film der tre vennepar snakker om h</a:t>
            </a:r>
            <a:r>
              <a:rPr lang="nb-NO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 man kan gjøre for å bevare vennskapet etter hvert som demenssykdommen utvikler seg. </a:t>
            </a:r>
          </a:p>
          <a:p>
            <a:pPr marL="457200" indent="-457200">
              <a:buFontTx/>
              <a:buChar char="-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72291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9FBC628-4D59-2320-3F64-5B91E430F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</a:t>
            </a:r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5DBE53F2-4968-5BEE-8186-45236B08B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Råd  til Når demens utfordrer vennskapet»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AF883EA-671B-BC2D-80B7-552581FA6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2</a:t>
            </a:fld>
            <a:endParaRPr lang="nb-NO" dirty="0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057CBDF6-2065-B571-51DF-B9BEC30035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 mer du kan om demens, </a:t>
            </a:r>
            <a:b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desto bedre forberedt er du på konsekvensene av sykdommen. </a:t>
            </a:r>
            <a:b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Kunnskap gir trygghet for dere begge.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88605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5C1860D-7561-9A1E-7821-BCDB575C9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Åpenhet</a:t>
            </a:r>
            <a:endParaRPr lang="nb-NO" dirty="0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6B16B7E1-77F4-AA00-0641-99BA036C8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nb-NO" dirty="0"/>
              <a:t>Råd  til Når demens utfordrer vennskapet</a:t>
            </a:r>
          </a:p>
        </p:txBody>
      </p:sp>
      <p:sp>
        <p:nvSpPr>
          <p:cNvPr id="18" name="Slide Number Placeholder 3">
            <a:extLst>
              <a:ext uri="{FF2B5EF4-FFF2-40B4-BE49-F238E27FC236}">
                <a16:creationId xmlns:a16="http://schemas.microsoft.com/office/drawing/2014/main" id="{E5F56A53-C822-5EB4-2304-48E17A337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8B26E8C2-A93E-425B-9553-D0EEFB164A73}" type="slidenum">
              <a:rPr lang="nb-NO" smtClean="0"/>
              <a:pPr>
                <a:spcAft>
                  <a:spcPts val="600"/>
                </a:spcAft>
              </a:pPr>
              <a:t>3</a:t>
            </a:fld>
            <a:endParaRPr lang="nb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102147F-5263-C289-2FDC-68A051CB75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nb-NO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b-NO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Det er lettere for alle om man kan snakke åpent om demenssykdom. </a:t>
            </a:r>
            <a:b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 gjerne initiativ til en prat om situasjonen, men vær også åpen for at din venn kanskje ikke ønsker å ha sykdom som tema hver gang dere møtes.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br>
              <a:rPr lang="nb-NO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nb-N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359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471F560-A47F-53F5-64FA-37898F5E7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Tålmodighet</a:t>
            </a:r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8D51D80-1E33-993F-02E8-F0BCFCBFA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Råd  til Når demens utfordrer vennskapet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715E8905-61B0-D912-38E2-55908D77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4</a:t>
            </a:fld>
            <a:endParaRPr lang="nb-NO" dirty="0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6DD04F5-AD79-FE61-BDDC-888A56829D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Demens kan påvirke hukommelsen og evnene til å kommunisere. </a:t>
            </a:r>
            <a:b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Vær tålmodig, lytt og vis empati.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15859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1E9E3E7-512F-C185-10A0-8F5CED0C3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708" y="1138238"/>
            <a:ext cx="3486778" cy="4570900"/>
          </a:xfrm>
        </p:spPr>
        <p:txBody>
          <a:bodyPr/>
          <a:lstStyle/>
          <a:p>
            <a:r>
              <a:rPr lang="nb-NO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Kommunikasjon</a:t>
            </a:r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690BFC8-45C8-F04D-0120-8BA16E839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Råd  til Når demens utfordrer vennskapet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D1CF816-A2F1-B794-B11C-CDBF664AE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5</a:t>
            </a:fld>
            <a:endParaRPr lang="nb-NO" dirty="0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0E2F33B-EFCF-B407-998E-7A33736EC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b-NO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Snakk tydelig og enkelt.</a:t>
            </a:r>
            <a:br>
              <a:rPr lang="nb-NO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nb-NO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Bruk korte setninger </a:t>
            </a:r>
            <a:br>
              <a:rPr lang="nb-NO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nb-NO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og gi personen tid til å svare. </a:t>
            </a:r>
            <a:br>
              <a:rPr lang="nb-NO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nb-NO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Vær konkret og direkte i kommunikasjonen.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79508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82EAAA8-5F38-9E57-F28B-1AEADB6A0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Initiativ</a:t>
            </a:r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A6F4848-173F-F551-84A2-E7355B0AB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Råd  til Når demens utfordrer vennskapet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94A2BE5-F67D-467E-C022-E5A5F5374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6</a:t>
            </a:fld>
            <a:endParaRPr lang="nb-NO" dirty="0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565053A2-0894-5273-3BAA-7ED8DA5D26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Demens kan gjøre det vanskeligere å holde kontakten med venner og å ta initiativ til å finne på noe sammen. </a:t>
            </a:r>
            <a:b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nb-NO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Vær derfor den som tar ansvar for å opprettholde kontakten.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86632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B73014-6F89-A92A-E8B4-3E2D6607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Planlegging</a:t>
            </a:r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FE0316A-2D52-230C-C786-EB0E917A6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Råd  til Når demens utfordrer vennskapet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B36FF0B-D6AF-B5D7-9DA9-C7CA61B16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7</a:t>
            </a:fld>
            <a:endParaRPr lang="nb-NO" dirty="0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5C1479F-93B2-F5D9-EA98-F431211E13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b-NO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Demens kan påvirke evnen til å planlegge og gjennomføre aktiviteter. Som venn kan du ta ansvar for planleggingen av det dere skal gjøre sammen, som for eksempel foreslå tid og sted for aktiviteten.</a:t>
            </a:r>
            <a:br>
              <a:rPr lang="nb-NO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07964558"/>
      </p:ext>
    </p:extLst>
  </p:cSld>
  <p:clrMapOvr>
    <a:masterClrMapping/>
  </p:clrMapOvr>
</p:sld>
</file>

<file path=ppt/theme/theme1.xml><?xml version="1.0" encoding="utf-8"?>
<a:theme xmlns:a="http://schemas.openxmlformats.org/drawingml/2006/main" name="Nasjonalforeningen">
  <a:themeElements>
    <a:clrScheme name="Custom 69">
      <a:dk1>
        <a:sysClr val="windowText" lastClr="000000"/>
      </a:dk1>
      <a:lt1>
        <a:sysClr val="window" lastClr="FFFFFF"/>
      </a:lt1>
      <a:dk2>
        <a:srgbClr val="C3212B"/>
      </a:dk2>
      <a:lt2>
        <a:srgbClr val="E8E8E8"/>
      </a:lt2>
      <a:accent1>
        <a:srgbClr val="C3212B"/>
      </a:accent1>
      <a:accent2>
        <a:srgbClr val="DEEDF7"/>
      </a:accent2>
      <a:accent3>
        <a:srgbClr val="F8E6E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105">
      <a:majorFont>
        <a:latin typeface="Aptos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asjonalforeningens Presentasjonsmal" id="{C21B3D85-7449-4AC5-BFFA-A4358DB9911D}" vid="{5556882B-A0D7-4046-AB3C-2233FEB273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2c1d49-8a0b-4f62-bc9f-9627e898214b" xsi:nil="true"/>
    <lcf76f155ced4ddcb4097134ff3c332f xmlns="9496680b-516b-4bb2-95ca-dbf3fa1f634b">
      <Terms xmlns="http://schemas.microsoft.com/office/infopath/2007/PartnerControls"/>
    </lcf76f155ced4ddcb4097134ff3c332f>
    <P_x00e5_g_x00e5_endeelleravsluttetdokument xmlns="9496680b-516b-4bb2-95ca-dbf3fa1f634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0952954E6D5544182F989C5C915F98E" ma:contentTypeVersion="19" ma:contentTypeDescription="Opprett et nytt dokument." ma:contentTypeScope="" ma:versionID="2d4f5196a0ef0e1932f53109dc8dd850">
  <xsd:schema xmlns:xsd="http://www.w3.org/2001/XMLSchema" xmlns:xs="http://www.w3.org/2001/XMLSchema" xmlns:p="http://schemas.microsoft.com/office/2006/metadata/properties" xmlns:ns2="9496680b-516b-4bb2-95ca-dbf3fa1f634b" xmlns:ns3="042c1d49-8a0b-4f62-bc9f-9627e898214b" targetNamespace="http://schemas.microsoft.com/office/2006/metadata/properties" ma:root="true" ma:fieldsID="954cf48f5a1d0f4a8581c6d8f34e2efc" ns2:_="" ns3:_="">
    <xsd:import namespace="9496680b-516b-4bb2-95ca-dbf3fa1f634b"/>
    <xsd:import namespace="042c1d49-8a0b-4f62-bc9f-9627e89821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P_x00e5_g_x00e5_endeelleravsluttetdokument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6680b-516b-4bb2-95ca-dbf3fa1f63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P_x00e5_g_x00e5_endeelleravsluttetdokument" ma:index="21" nillable="true" ma:displayName="Pågående eller avsluttet dokument" ma:format="Dropdown" ma:internalName="P_x00e5_g_x00e5_endeelleravsluttetdokument">
      <xsd:simpleType>
        <xsd:restriction base="dms:Text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Bildemerkelapper" ma:readOnly="false" ma:fieldId="{5cf76f15-5ced-4ddc-b409-7134ff3c332f}" ma:taxonomyMulti="true" ma:sspId="91356d1b-b145-46e1-b5c5-6aa41841b5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2c1d49-8a0b-4f62-bc9f-9627e898214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95115f8-7fe2-4fd0-aa81-c4eda984266a}" ma:internalName="TaxCatchAll" ma:showField="CatchAllData" ma:web="042c1d49-8a0b-4f62-bc9f-9627e89821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F740AF-0B1D-4AB7-AA06-865BAAAC054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BD8BFF-460D-48B2-A029-768D01C04E4E}">
  <ds:schemaRefs>
    <ds:schemaRef ds:uri="http://schemas.microsoft.com/office/2006/metadata/properties"/>
    <ds:schemaRef ds:uri="http://www.w3.org/2000/xmlns/"/>
    <ds:schemaRef ds:uri="d6e6f659-2372-45b2-bd8a-8fea79217b17"/>
    <ds:schemaRef ds:uri="http://www.w3.org/2001/XMLSchema-instance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A11FD1F-6E01-424E-A152-E32A4E790021}"/>
</file>

<file path=docProps/app.xml><?xml version="1.0" encoding="utf-8"?>
<Properties xmlns="http://schemas.openxmlformats.org/officeDocument/2006/extended-properties" xmlns:vt="http://schemas.openxmlformats.org/officeDocument/2006/docPropsVTypes">
  <Template>Nasjonalforeningens Presentasjonsmal</Template>
  <TotalTime>90</TotalTime>
  <Words>270</Words>
  <Application>Microsoft Office PowerPoint</Application>
  <PresentationFormat>Widescreen</PresentationFormat>
  <Paragraphs>36</Paragraphs>
  <Slides>7</Slides>
  <Notes>6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2" baseType="lpstr">
      <vt:lpstr>Aptos</vt:lpstr>
      <vt:lpstr>Arial</vt:lpstr>
      <vt:lpstr>Bierstadt</vt:lpstr>
      <vt:lpstr>Calibri</vt:lpstr>
      <vt:lpstr>Nasjonalforeningen</vt:lpstr>
      <vt:lpstr>Nasjonalforeningen for folkehelsen</vt:lpstr>
      <vt:lpstr>Kunnskap</vt:lpstr>
      <vt:lpstr>Åpenhet</vt:lpstr>
      <vt:lpstr>Tålmodighet</vt:lpstr>
      <vt:lpstr>Kommunikasjon</vt:lpstr>
      <vt:lpstr>Initiativ</vt:lpstr>
      <vt:lpstr>Planlegging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Kari-Ann Baarlid</dc:creator>
  <cp:lastModifiedBy>Kari-Ann Baarlid</cp:lastModifiedBy>
  <cp:revision>1</cp:revision>
  <dcterms:created xsi:type="dcterms:W3CDTF">2025-02-14T12:39:58Z</dcterms:created>
  <dcterms:modified xsi:type="dcterms:W3CDTF">2025-02-14T14:10:45Z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0x010100D0952954E6D5544182F989C5C915F98E</vt:lpwstr>
  </property>
</Properties>
</file>