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7"/>
  </p:notesMasterIdLst>
  <p:sldIdLst>
    <p:sldId id="256" r:id="rId5"/>
    <p:sldId id="298" r:id="rId6"/>
    <p:sldId id="312" r:id="rId7"/>
    <p:sldId id="319" r:id="rId8"/>
    <p:sldId id="299" r:id="rId9"/>
    <p:sldId id="300" r:id="rId10"/>
    <p:sldId id="317" r:id="rId11"/>
    <p:sldId id="330" r:id="rId12"/>
    <p:sldId id="331" r:id="rId13"/>
    <p:sldId id="302" r:id="rId14"/>
    <p:sldId id="314" r:id="rId15"/>
    <p:sldId id="315" r:id="rId16"/>
    <p:sldId id="310" r:id="rId17"/>
    <p:sldId id="332" r:id="rId18"/>
    <p:sldId id="333" r:id="rId19"/>
    <p:sldId id="323" r:id="rId20"/>
    <p:sldId id="329" r:id="rId21"/>
    <p:sldId id="304" r:id="rId22"/>
    <p:sldId id="305" r:id="rId23"/>
    <p:sldId id="306" r:id="rId24"/>
    <p:sldId id="307" r:id="rId25"/>
    <p:sldId id="308" r:id="rId26"/>
  </p:sldIdLst>
  <p:sldSz cx="12192000" cy="6858000"/>
  <p:notesSz cx="6858000"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CC"/>
    <a:srgbClr val="CCDCCE"/>
    <a:srgbClr val="2C2A29"/>
    <a:srgbClr val="C3212B"/>
    <a:srgbClr val="B0C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5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71800" cy="498056"/>
          </a:xfrm>
          <a:prstGeom prst="rect">
            <a:avLst/>
          </a:prstGeom>
        </p:spPr>
        <p:txBody>
          <a:bodyPr vert="horz" lIns="92437" tIns="46218" rIns="92437" bIns="46218" rtlCol="0"/>
          <a:lstStyle>
            <a:lvl1pPr algn="l">
              <a:defRPr sz="1200"/>
            </a:lvl1pPr>
          </a:lstStyle>
          <a:p>
            <a:endParaRPr lang="nb-NO"/>
          </a:p>
        </p:txBody>
      </p:sp>
      <p:sp>
        <p:nvSpPr>
          <p:cNvPr id="3" name="Plassholder for dato 2"/>
          <p:cNvSpPr>
            <a:spLocks noGrp="1"/>
          </p:cNvSpPr>
          <p:nvPr>
            <p:ph type="dt" idx="1"/>
          </p:nvPr>
        </p:nvSpPr>
        <p:spPr>
          <a:xfrm>
            <a:off x="3884613" y="0"/>
            <a:ext cx="2971800" cy="498056"/>
          </a:xfrm>
          <a:prstGeom prst="rect">
            <a:avLst/>
          </a:prstGeom>
        </p:spPr>
        <p:txBody>
          <a:bodyPr vert="horz" lIns="92437" tIns="46218" rIns="92437" bIns="46218" rtlCol="0"/>
          <a:lstStyle>
            <a:lvl1pPr algn="r">
              <a:defRPr sz="1200"/>
            </a:lvl1pPr>
          </a:lstStyle>
          <a:p>
            <a:fld id="{72A15A78-47AD-442C-B1AA-7BF18E3E2AF8}" type="datetimeFigureOut">
              <a:rPr lang="nb-NO" smtClean="0"/>
              <a:t>27.02.2023</a:t>
            </a:fld>
            <a:endParaRPr lang="nb-NO"/>
          </a:p>
        </p:txBody>
      </p:sp>
      <p:sp>
        <p:nvSpPr>
          <p:cNvPr id="4" name="Plassholder for lysbilde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2437" tIns="46218" rIns="92437" bIns="46218" rtlCol="0" anchor="ctr"/>
          <a:lstStyle/>
          <a:p>
            <a:endParaRPr lang="nb-NO"/>
          </a:p>
        </p:txBody>
      </p:sp>
      <p:sp>
        <p:nvSpPr>
          <p:cNvPr id="5" name="Plassholder for notater 4"/>
          <p:cNvSpPr>
            <a:spLocks noGrp="1"/>
          </p:cNvSpPr>
          <p:nvPr>
            <p:ph type="body" sz="quarter" idx="3"/>
          </p:nvPr>
        </p:nvSpPr>
        <p:spPr>
          <a:xfrm>
            <a:off x="685801" y="4777195"/>
            <a:ext cx="5486400" cy="3908614"/>
          </a:xfrm>
          <a:prstGeom prst="rect">
            <a:avLst/>
          </a:prstGeom>
        </p:spPr>
        <p:txBody>
          <a:bodyPr vert="horz" lIns="92437" tIns="46218" rIns="92437" bIns="46218"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28584"/>
            <a:ext cx="2971800" cy="498055"/>
          </a:xfrm>
          <a:prstGeom prst="rect">
            <a:avLst/>
          </a:prstGeom>
        </p:spPr>
        <p:txBody>
          <a:bodyPr vert="horz" lIns="92437" tIns="46218" rIns="92437" bIns="46218"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28584"/>
            <a:ext cx="2971800" cy="498055"/>
          </a:xfrm>
          <a:prstGeom prst="rect">
            <a:avLst/>
          </a:prstGeom>
        </p:spPr>
        <p:txBody>
          <a:bodyPr vert="horz" lIns="92437" tIns="46218" rIns="92437" bIns="46218" rtlCol="0" anchor="b"/>
          <a:lstStyle>
            <a:lvl1pPr algn="r">
              <a:defRPr sz="1200"/>
            </a:lvl1pPr>
          </a:lstStyle>
          <a:p>
            <a:fld id="{55C59887-CE1D-47E6-B900-435AF1EAD69B}" type="slidenum">
              <a:rPr lang="nb-NO" smtClean="0"/>
              <a:t>‹#›</a:t>
            </a:fld>
            <a:endParaRPr lang="nb-NO"/>
          </a:p>
        </p:txBody>
      </p:sp>
    </p:spTree>
    <p:extLst>
      <p:ext uri="{BB962C8B-B14F-4D97-AF65-F5344CB8AC3E}">
        <p14:creationId xmlns:p14="http://schemas.microsoft.com/office/powerpoint/2010/main" val="388306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Presentere</a:t>
            </a:r>
            <a:r>
              <a:rPr lang="nb-NO" baseline="0"/>
              <a:t> deg og fortell kort hva din rolle i organisasjonen er og hvorfor akkurat du holder dette kurset.</a:t>
            </a:r>
          </a:p>
          <a:p>
            <a:endParaRPr lang="nb-NO" baseline="0"/>
          </a:p>
          <a:p>
            <a:r>
              <a:rPr lang="nb-NO" baseline="0"/>
              <a:t>Ønsk alle hjertelig velkommen – til Nasjonalforeningen for folkehelsen, til lokallaget – og til kurset.</a:t>
            </a:r>
          </a:p>
        </p:txBody>
      </p:sp>
      <p:sp>
        <p:nvSpPr>
          <p:cNvPr id="4" name="Plassholder for lysbildenummer 3"/>
          <p:cNvSpPr>
            <a:spLocks noGrp="1"/>
          </p:cNvSpPr>
          <p:nvPr>
            <p:ph type="sldNum" sz="quarter" idx="5"/>
          </p:nvPr>
        </p:nvSpPr>
        <p:spPr/>
        <p:txBody>
          <a:bodyPr/>
          <a:lstStyle/>
          <a:p>
            <a:fld id="{55C59887-CE1D-47E6-B900-435AF1EAD69B}" type="slidenum">
              <a:rPr lang="nb-NO" smtClean="0"/>
              <a:t>1</a:t>
            </a:fld>
            <a:endParaRPr lang="nb-NO"/>
          </a:p>
        </p:txBody>
      </p:sp>
    </p:spTree>
    <p:extLst>
      <p:ext uri="{BB962C8B-B14F-4D97-AF65-F5344CB8AC3E}">
        <p14:creationId xmlns:p14="http://schemas.microsoft.com/office/powerpoint/2010/main" val="263406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presenterer</a:t>
            </a:r>
            <a:r>
              <a:rPr lang="nb-NO" baseline="0"/>
              <a:t> dere lokallaget, og fyller inn den informasjonen dere tenker er viktig for nye å vite om dere.</a:t>
            </a:r>
          </a:p>
          <a:p>
            <a:r>
              <a:rPr lang="nb-NO" baseline="0"/>
              <a:t>Litt historie om lokallaget, hvor mange medlemmer og hvem som har verv i lokallaget (styret, valgkomité, aktivitetsledere…)</a:t>
            </a:r>
          </a:p>
          <a:p>
            <a:endParaRPr lang="nb-NO" baseline="0"/>
          </a:p>
          <a:p>
            <a:r>
              <a:rPr lang="nb-NO" baseline="0"/>
              <a:t>Om lokallaget har medlemmer som har andre verv i Nasjonalforeningen (fylkesstyret, sentralstyret, er likepersoner </a:t>
            </a:r>
            <a:r>
              <a:rPr lang="nb-NO" baseline="0" err="1"/>
              <a:t>osv</a:t>
            </a:r>
            <a:r>
              <a:rPr lang="nb-NO" baseline="0"/>
              <a:t>) kan dere gjerne fortelle om det også</a:t>
            </a:r>
            <a:endParaRPr lang="nb-NO"/>
          </a:p>
        </p:txBody>
      </p:sp>
      <p:sp>
        <p:nvSpPr>
          <p:cNvPr id="4" name="Plassholder for lysbildenummer 3"/>
          <p:cNvSpPr>
            <a:spLocks noGrp="1"/>
          </p:cNvSpPr>
          <p:nvPr>
            <p:ph type="sldNum" sz="quarter" idx="10"/>
          </p:nvPr>
        </p:nvSpPr>
        <p:spPr/>
        <p:txBody>
          <a:bodyPr/>
          <a:lstStyle/>
          <a:p>
            <a:fld id="{55C59887-CE1D-47E6-B900-435AF1EAD69B}" type="slidenum">
              <a:rPr lang="nb-NO" smtClean="0"/>
              <a:t>11</a:t>
            </a:fld>
            <a:endParaRPr lang="nb-NO"/>
          </a:p>
        </p:txBody>
      </p:sp>
    </p:spTree>
    <p:extLst>
      <p:ext uri="{BB962C8B-B14F-4D97-AF65-F5344CB8AC3E}">
        <p14:creationId xmlns:p14="http://schemas.microsoft.com/office/powerpoint/2010/main" val="320380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Presenter fylkeslaget også. Fortell at fylkeslaget er alle lokallagene i fylket.</a:t>
            </a:r>
          </a:p>
          <a:p>
            <a:r>
              <a:rPr lang="nb-NO"/>
              <a:t>Hvis fylkesstyret har kontaktpersoner for lokallagene, nevn</a:t>
            </a:r>
            <a:r>
              <a:rPr lang="nb-NO" baseline="0"/>
              <a:t> spesielt kontaktpersonen for lokallaget ditt.</a:t>
            </a:r>
          </a:p>
          <a:p>
            <a:r>
              <a:rPr lang="nb-NO" baseline="0"/>
              <a:t>Her kan dere gjerne liste opp eller legge inn logo til alle lokallagene også, for å vise bredden i fylket.</a:t>
            </a:r>
            <a:endParaRPr lang="nb-NO"/>
          </a:p>
        </p:txBody>
      </p:sp>
      <p:sp>
        <p:nvSpPr>
          <p:cNvPr id="4" name="Plassholder for lysbildenummer 3"/>
          <p:cNvSpPr>
            <a:spLocks noGrp="1"/>
          </p:cNvSpPr>
          <p:nvPr>
            <p:ph type="sldNum" sz="quarter" idx="10"/>
          </p:nvPr>
        </p:nvSpPr>
        <p:spPr/>
        <p:txBody>
          <a:bodyPr/>
          <a:lstStyle/>
          <a:p>
            <a:fld id="{55C59887-CE1D-47E6-B900-435AF1EAD69B}" type="slidenum">
              <a:rPr lang="nb-NO" smtClean="0"/>
              <a:t>12</a:t>
            </a:fld>
            <a:endParaRPr lang="nb-NO"/>
          </a:p>
        </p:txBody>
      </p:sp>
    </p:spTree>
    <p:extLst>
      <p:ext uri="{BB962C8B-B14F-4D97-AF65-F5344CB8AC3E}">
        <p14:creationId xmlns:p14="http://schemas.microsoft.com/office/powerpoint/2010/main" val="345500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a:p>
          <a:p>
            <a:pPr marL="171450" indent="-171450">
              <a:buFontTx/>
              <a:buChar char="-"/>
            </a:pPr>
            <a:endParaRPr lang="nb-NO" baseline="0"/>
          </a:p>
          <a:p>
            <a:r>
              <a:rPr lang="nb-NO"/>
              <a:t>Fylkeskontoret</a:t>
            </a:r>
          </a:p>
          <a:p>
            <a:r>
              <a:rPr lang="nb-NO"/>
              <a:t>Fylkeskontoret</a:t>
            </a:r>
            <a:r>
              <a:rPr lang="nb-NO" baseline="0"/>
              <a:t> «vårt» har ansvaret for </a:t>
            </a:r>
            <a:r>
              <a:rPr lang="nb-NO" err="1"/>
              <a:t>xxxxx</a:t>
            </a:r>
            <a:r>
              <a:rPr lang="nb-NO"/>
              <a:t> fylke(r)</a:t>
            </a:r>
            <a:r>
              <a:rPr lang="nb-NO" baseline="0"/>
              <a:t>.</a:t>
            </a:r>
          </a:p>
          <a:p>
            <a:r>
              <a:rPr lang="nb-NO" baseline="0"/>
              <a:t>Der jobber </a:t>
            </a:r>
            <a:r>
              <a:rPr lang="nb-NO"/>
              <a:t>xx</a:t>
            </a:r>
            <a:r>
              <a:rPr lang="nb-NO" baseline="0"/>
              <a:t> som daglig leder og </a:t>
            </a:r>
            <a:r>
              <a:rPr lang="nb-NO" err="1"/>
              <a:t>xxxx</a:t>
            </a:r>
            <a:r>
              <a:rPr lang="nb-NO" baseline="0"/>
              <a:t> som aktivitetskoordinator (i 50 % stilling)</a:t>
            </a:r>
          </a:p>
          <a:p>
            <a:r>
              <a:rPr lang="nb-NO"/>
              <a:t>Fylkeskontoret</a:t>
            </a:r>
            <a:r>
              <a:rPr lang="nb-NO" baseline="0"/>
              <a:t> skal sammen med fylkesstyret  </a:t>
            </a:r>
          </a:p>
          <a:p>
            <a:pPr marL="171450" indent="-171450">
              <a:buFontTx/>
              <a:buChar char="-"/>
            </a:pPr>
            <a:r>
              <a:rPr lang="nb-NO" b="1" baseline="0"/>
              <a:t>Inspirere lokallag </a:t>
            </a:r>
            <a:r>
              <a:rPr lang="nb-NO" baseline="0"/>
              <a:t>til aktivitet</a:t>
            </a:r>
          </a:p>
          <a:p>
            <a:pPr marL="171450" indent="-171450">
              <a:buFontTx/>
              <a:buChar char="-"/>
            </a:pPr>
            <a:r>
              <a:rPr lang="nb-NO" b="1" baseline="0"/>
              <a:t>Gi støtte </a:t>
            </a:r>
            <a:r>
              <a:rPr lang="nb-NO" baseline="0"/>
              <a:t>i planlegging og gjennomføring</a:t>
            </a:r>
          </a:p>
          <a:p>
            <a:pPr marL="171450" indent="-171450">
              <a:buFontTx/>
              <a:buChar char="-"/>
            </a:pPr>
            <a:r>
              <a:rPr lang="nb-NO" b="1"/>
              <a:t>Bidra til</a:t>
            </a:r>
            <a:r>
              <a:rPr lang="nb-NO" b="1" baseline="0"/>
              <a:t> </a:t>
            </a:r>
            <a:r>
              <a:rPr lang="nb-NO" baseline="0"/>
              <a:t>synliggjøring i media, på </a:t>
            </a:r>
            <a:r>
              <a:rPr lang="nb-NO" baseline="0" err="1"/>
              <a:t>Facebook</a:t>
            </a:r>
            <a:r>
              <a:rPr lang="nb-NO" baseline="0"/>
              <a:t> etc.</a:t>
            </a:r>
          </a:p>
          <a:p>
            <a:pPr marL="171450" indent="-171450">
              <a:buFontTx/>
              <a:buChar char="-"/>
            </a:pPr>
            <a:endParaRPr lang="nb-NO"/>
          </a:p>
          <a:p>
            <a:pPr marL="0" indent="0">
              <a:buFontTx/>
              <a:buNone/>
            </a:pPr>
            <a:r>
              <a:rPr lang="nb-NO"/>
              <a:t>Fylkeskontoret tilrettelegger</a:t>
            </a:r>
            <a:r>
              <a:rPr lang="nb-NO" baseline="0"/>
              <a:t> </a:t>
            </a:r>
            <a:r>
              <a:rPr lang="nb-NO"/>
              <a:t>for fylkeslag og lokallag</a:t>
            </a:r>
          </a:p>
          <a:p>
            <a:pPr marL="0" indent="0">
              <a:buFontTx/>
              <a:buNone/>
            </a:pPr>
            <a:r>
              <a:rPr lang="nb-NO"/>
              <a:t>De støtter</a:t>
            </a:r>
            <a:r>
              <a:rPr lang="nb-NO" baseline="0"/>
              <a:t> lokallag i stort og smått, </a:t>
            </a:r>
            <a:r>
              <a:rPr lang="nb-NO" i="0" baseline="0"/>
              <a:t>sammen med fylkesstyret: brosjyrer, plakater, </a:t>
            </a:r>
            <a:r>
              <a:rPr lang="nb-NO" i="0" baseline="0" err="1"/>
              <a:t>Facebook</a:t>
            </a:r>
            <a:r>
              <a:rPr lang="nb-NO" i="0" baseline="0"/>
              <a:t>, møter, materiell, informasjon</a:t>
            </a:r>
          </a:p>
        </p:txBody>
      </p:sp>
      <p:sp>
        <p:nvSpPr>
          <p:cNvPr id="4" name="Plassholder for lysbildenummer 3"/>
          <p:cNvSpPr>
            <a:spLocks noGrp="1"/>
          </p:cNvSpPr>
          <p:nvPr>
            <p:ph type="sldNum" sz="quarter" idx="5"/>
          </p:nvPr>
        </p:nvSpPr>
        <p:spPr/>
        <p:txBody>
          <a:bodyPr/>
          <a:lstStyle/>
          <a:p>
            <a:fld id="{55C59887-CE1D-47E6-B900-435AF1EAD69B}" type="slidenum">
              <a:rPr lang="nb-NO" smtClean="0"/>
              <a:t>13</a:t>
            </a:fld>
            <a:endParaRPr lang="nb-NO"/>
          </a:p>
        </p:txBody>
      </p:sp>
    </p:spTree>
    <p:extLst>
      <p:ext uri="{BB962C8B-B14F-4D97-AF65-F5344CB8AC3E}">
        <p14:creationId xmlns:p14="http://schemas.microsoft.com/office/powerpoint/2010/main" val="168861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Nasjonalforeningen for folkehelsen har laget noen konsepter for aktiviteter som er vanlige og populære i helselag og demensforeninger rundt om i landet:</a:t>
            </a:r>
            <a:r>
              <a:rPr lang="nb-NO" baseline="0"/>
              <a:t> I</a:t>
            </a:r>
            <a:r>
              <a:rPr lang="nb-NO"/>
              <a:t>kke alle lag har alle aktiviteter!</a:t>
            </a:r>
            <a:r>
              <a:rPr lang="nb-NO" baseline="0"/>
              <a:t> </a:t>
            </a:r>
            <a:br>
              <a:rPr lang="nb-NO" baseline="0"/>
            </a:br>
            <a:r>
              <a:rPr lang="nb-NO" baseline="0"/>
              <a:t>K</a:t>
            </a:r>
            <a:r>
              <a:rPr lang="nb-NO"/>
              <a:t>anskje vil du bidra til at</a:t>
            </a:r>
            <a:r>
              <a:rPr lang="nb-NO" baseline="0"/>
              <a:t> vårt lag kan komme i gang med ett av disse tilbudene?</a:t>
            </a:r>
            <a:r>
              <a:rPr lang="nb-NO"/>
              <a:t>:</a:t>
            </a:r>
          </a:p>
          <a:p>
            <a:pPr marL="171450" indent="-171450">
              <a:buFontTx/>
              <a:buChar char="-"/>
            </a:pPr>
            <a:r>
              <a:rPr lang="nb-NO"/>
              <a:t>Gå med oss!</a:t>
            </a:r>
          </a:p>
          <a:p>
            <a:pPr marL="171450" indent="-171450">
              <a:buFontTx/>
              <a:buChar char="-"/>
            </a:pPr>
            <a:r>
              <a:rPr lang="nb-NO"/>
              <a:t>Spis med oss!</a:t>
            </a:r>
          </a:p>
          <a:p>
            <a:pPr marL="171450" indent="-171450">
              <a:buFontTx/>
              <a:buChar char="-"/>
            </a:pPr>
            <a:r>
              <a:rPr lang="nb-NO"/>
              <a:t>Strikk med oss!</a:t>
            </a:r>
          </a:p>
          <a:p>
            <a:pPr marL="171450" indent="-171450">
              <a:buFontTx/>
              <a:buChar char="-"/>
            </a:pPr>
            <a:r>
              <a:rPr lang="nb-NO"/>
              <a:t>Spis med oss!</a:t>
            </a:r>
          </a:p>
          <a:p>
            <a:r>
              <a:rPr lang="nb-NO"/>
              <a:t>-    Møt oss!</a:t>
            </a:r>
            <a:br>
              <a:rPr lang="nb-NO"/>
            </a:br>
            <a:endParaRPr lang="nb-NO"/>
          </a:p>
          <a:p>
            <a:r>
              <a:rPr lang="nb-NO"/>
              <a:t>Hvis lokallaget ikke har alle disse aktivitetene, kan det være lurt å se om noen har lyst til å starte en slik velkjent og velprøvd aktivitet.</a:t>
            </a:r>
          </a:p>
          <a:p>
            <a:endParaRPr lang="nb-NO"/>
          </a:p>
        </p:txBody>
      </p:sp>
      <p:sp>
        <p:nvSpPr>
          <p:cNvPr id="4" name="Plassholder for lysbildenummer 3"/>
          <p:cNvSpPr>
            <a:spLocks noGrp="1"/>
          </p:cNvSpPr>
          <p:nvPr>
            <p:ph type="sldNum" sz="quarter" idx="10"/>
          </p:nvPr>
        </p:nvSpPr>
        <p:spPr/>
        <p:txBody>
          <a:bodyPr/>
          <a:lstStyle/>
          <a:p>
            <a:fld id="{55C59887-CE1D-47E6-B900-435AF1EAD69B}" type="slidenum">
              <a:rPr lang="nb-NO" smtClean="0"/>
              <a:t>16</a:t>
            </a:fld>
            <a:endParaRPr lang="nb-NO"/>
          </a:p>
        </p:txBody>
      </p:sp>
    </p:spTree>
    <p:extLst>
      <p:ext uri="{BB962C8B-B14F-4D97-AF65-F5344CB8AC3E}">
        <p14:creationId xmlns:p14="http://schemas.microsoft.com/office/powerpoint/2010/main" val="304519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Mange </a:t>
            </a:r>
            <a:r>
              <a:rPr lang="nb-NO" err="1"/>
              <a:t>gågrupper</a:t>
            </a:r>
            <a:r>
              <a:rPr lang="nb-NO"/>
              <a:t> har en eller flere turledere eller </a:t>
            </a:r>
            <a:r>
              <a:rPr lang="nb-NO" err="1"/>
              <a:t>gågruppeleder</a:t>
            </a:r>
            <a:r>
              <a:rPr lang="nb-NO"/>
              <a:t> (= aktivitetsleder) allerede. En aktivitetsleder er en frivillig i laget som har lyst til å bidra til å starte/drive en aktivitet. Det er fint med flere frivillige hjelpere på mange aktiviteter.</a:t>
            </a:r>
          </a:p>
          <a:p>
            <a:endParaRPr lang="nb-NO"/>
          </a:p>
          <a:p>
            <a:r>
              <a:rPr lang="nb-NO"/>
              <a:t>Det er fint å fordele ansvaret for lagets aktiviteter på ulike aktivitetsledere. Noen som kan informere deltakerne om kommende planer og ta litt ekstra ansvar for å invitere og inkludere nye og ønske ukjente velkommen. Kanskje til og med ringe å etterlyse noen dersom noen faste deltakere plutselig ikke møter opp – for å vise at vi ønsker å ta vare på deltakerne våre.  </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I mange lag er det gjerne et styremedlem som er ansvarlig for aktiviteten. Det trenger absolutt ikke være en fra styret som leder en aktivitet. Det kan også være en ildsjel blant medlemmene/i lokalmiljøet. Kanskje er det f eks en deltaker som har vært med på mange turer tidligere og som kunne tenkt seg å få litt mer ansvar i turgruppa? </a:t>
            </a:r>
            <a:br>
              <a:rPr lang="nb-NO"/>
            </a:br>
            <a:br>
              <a:rPr lang="nb-NO"/>
            </a:br>
            <a:r>
              <a:rPr lang="nb-NO"/>
              <a:t>Ved å tydeliggjøre og utpeke en aktivitetsleder, og samtidig være bevisst på at dette ansvaret ikke nødvendigvis ligger i styret så åpner vi opp for en fin måte å rekruttere nye frivillige til lokallaget på. Lokallaget trenger ikke bare betalende medlemmer og styremedlemmer, og styret bør heller ikke ha alt ansvar alene for all aktivitet i laget, for da vil det være en begrensning for hva man får til. Å begynne som frivillig og få ansvar for en aktivitet kan være en god måte å bli kjent med foreningen på, og kanskje på sikt vil det være naturlig å ta på seg verv eller bli betalende medlem. </a:t>
            </a:r>
          </a:p>
          <a:p>
            <a:endParaRPr lang="nb-NO"/>
          </a:p>
          <a:p>
            <a:r>
              <a:rPr lang="nb-NO"/>
              <a:t>For at det skal være enklere å ta på seg en sånn rolle har</a:t>
            </a:r>
            <a:r>
              <a:rPr lang="nb-NO" baseline="0"/>
              <a:t> vi også laget </a:t>
            </a:r>
            <a:r>
              <a:rPr lang="nb-NO"/>
              <a:t>veiledere for hvordan man kan komme i gang med å drive</a:t>
            </a:r>
            <a:r>
              <a:rPr lang="nb-NO" baseline="0"/>
              <a:t> kjerneaktivitetene våre,</a:t>
            </a:r>
            <a:r>
              <a:rPr lang="nb-NO"/>
              <a:t> og litt tips og praktiske råd til det å være aktivitetsleder. </a:t>
            </a:r>
          </a:p>
          <a:p>
            <a:br>
              <a:rPr lang="nb-NO"/>
            </a:br>
            <a:br>
              <a:rPr lang="nb-NO">
                <a:cs typeface="+mn-lt"/>
              </a:rPr>
            </a:br>
            <a:endParaRPr lang="nb-NO"/>
          </a:p>
          <a:p>
            <a:endParaRPr lang="nb-NO"/>
          </a:p>
        </p:txBody>
      </p:sp>
      <p:sp>
        <p:nvSpPr>
          <p:cNvPr id="4" name="Plassholder for lysbildenummer 3"/>
          <p:cNvSpPr>
            <a:spLocks noGrp="1"/>
          </p:cNvSpPr>
          <p:nvPr>
            <p:ph type="sldNum" sz="quarter" idx="5"/>
          </p:nvPr>
        </p:nvSpPr>
        <p:spPr/>
        <p:txBody>
          <a:bodyPr/>
          <a:lstStyle/>
          <a:p>
            <a:fld id="{0FCB3384-A4A4-49A2-8D9E-400A57B45A72}" type="slidenum">
              <a:rPr lang="nb-NO" smtClean="0"/>
              <a:t>17</a:t>
            </a:fld>
            <a:endParaRPr lang="nb-NO"/>
          </a:p>
        </p:txBody>
      </p:sp>
    </p:spTree>
    <p:extLst>
      <p:ext uri="{BB962C8B-B14F-4D97-AF65-F5344CB8AC3E}">
        <p14:creationId xmlns:p14="http://schemas.microsoft.com/office/powerpoint/2010/main" val="4156252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Lokallaget skal drive aktiviteter som fremmer Nasjonalforeningen</a:t>
            </a:r>
            <a:r>
              <a:rPr lang="nb-NO" baseline="0"/>
              <a:t> for folkehelsens samfunnsoppdrag: </a:t>
            </a:r>
          </a:p>
          <a:p>
            <a:r>
              <a:rPr lang="nb-NO" baseline="0"/>
              <a:t>- Arbeide for styrking av folkehelsen i Norge.</a:t>
            </a:r>
          </a:p>
          <a:p>
            <a:pPr marL="171450" indent="-171450">
              <a:buFontTx/>
              <a:buChar char="-"/>
            </a:pPr>
            <a:r>
              <a:rPr lang="nb-NO" baseline="0"/>
              <a:t>Mobilisere til lokal innsats for bedre folkehelse og god demensomsorg.</a:t>
            </a:r>
          </a:p>
          <a:p>
            <a:pPr marL="171450" indent="-171450">
              <a:buFontTx/>
              <a:buChar char="-"/>
            </a:pPr>
            <a:r>
              <a:rPr lang="nb-NO" baseline="0"/>
              <a:t>Støtte forskning på hjerte og demens og bidra til forskning på folkehelse.</a:t>
            </a:r>
          </a:p>
          <a:p>
            <a:pPr marL="0" indent="0">
              <a:buFontTx/>
              <a:buNone/>
            </a:pPr>
            <a:endParaRPr lang="nb-NO"/>
          </a:p>
          <a:p>
            <a:r>
              <a:rPr lang="nb-NO"/>
              <a:t>Det gir oss stort handlingsrom og mange muligheter!</a:t>
            </a:r>
          </a:p>
          <a:p>
            <a:endParaRPr lang="nb-NO"/>
          </a:p>
          <a:p>
            <a:r>
              <a:rPr lang="nb-NO"/>
              <a:t>Lokallaget vedtar sin</a:t>
            </a:r>
            <a:r>
              <a:rPr lang="nb-NO" baseline="0"/>
              <a:t> årsplan og sitt budsjett på årsmøtet. Det forteller litt om hva vi ønsker å få til lokalt.</a:t>
            </a:r>
          </a:p>
          <a:p>
            <a:r>
              <a:rPr lang="nb-NO" baseline="0"/>
              <a:t>Det begrenser ikke </a:t>
            </a:r>
            <a:r>
              <a:rPr lang="nb-NO"/>
              <a:t>muligheter for å sette i gang nye</a:t>
            </a:r>
            <a:r>
              <a:rPr lang="nb-NO" baseline="0"/>
              <a:t> aktiviteter.</a:t>
            </a:r>
          </a:p>
          <a:p>
            <a:endParaRPr lang="nb-NO" baseline="0"/>
          </a:p>
          <a:p>
            <a:r>
              <a:rPr lang="nb-NO" baseline="0"/>
              <a:t>Vi må passe på at vi har kapasitet til aktivitetene vi har lyst til å få til: Det må personer til (frivillige) for å drive aktivitetene, og koster aktivitetene noe må lokallaget ha penger til det (eller søke om midler).</a:t>
            </a:r>
          </a:p>
          <a:p>
            <a:endParaRPr lang="nb-NO" baseline="0"/>
          </a:p>
          <a:p>
            <a:r>
              <a:rPr lang="nb-NO" baseline="0"/>
              <a:t>Det er styret som har ansvaret for lokallaget mellom årsmøtene. Styret bestemmer dermed om det skal starte ny aktivitet og hva lokallaget kan bruke av penger på aktiviteten.</a:t>
            </a:r>
          </a:p>
          <a:p>
            <a:r>
              <a:rPr lang="nb-NO" baseline="0"/>
              <a:t>Styret har også ansvaret for å søke om midler til aktivitet om det er ønskelig eller nødvendig.</a:t>
            </a:r>
          </a:p>
          <a:p>
            <a:endParaRPr lang="nb-NO" baseline="0"/>
          </a:p>
          <a:p>
            <a:r>
              <a:rPr lang="nb-NO" baseline="0"/>
              <a:t>Selv om styret har ansvaret for lokallagets aktiviteter, må ikke styremedlemmene være de som driver all aktivitet.</a:t>
            </a:r>
          </a:p>
          <a:p>
            <a:endParaRPr lang="nb-NO"/>
          </a:p>
        </p:txBody>
      </p:sp>
      <p:sp>
        <p:nvSpPr>
          <p:cNvPr id="4" name="Plassholder for lysbildenummer 3"/>
          <p:cNvSpPr>
            <a:spLocks noGrp="1"/>
          </p:cNvSpPr>
          <p:nvPr>
            <p:ph type="sldNum" sz="quarter" idx="5"/>
          </p:nvPr>
        </p:nvSpPr>
        <p:spPr/>
        <p:txBody>
          <a:bodyPr/>
          <a:lstStyle/>
          <a:p>
            <a:fld id="{55C59887-CE1D-47E6-B900-435AF1EAD69B}" type="slidenum">
              <a:rPr lang="nb-NO" smtClean="0"/>
              <a:t>18</a:t>
            </a:fld>
            <a:endParaRPr lang="nb-NO"/>
          </a:p>
        </p:txBody>
      </p:sp>
    </p:spTree>
    <p:extLst>
      <p:ext uri="{BB962C8B-B14F-4D97-AF65-F5344CB8AC3E}">
        <p14:creationId xmlns:p14="http://schemas.microsoft.com/office/powerpoint/2010/main" val="3470350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Alle kan finne mye god og praktisk informasjon på Medlemsnett.</a:t>
            </a:r>
          </a:p>
          <a:p>
            <a:r>
              <a:rPr lang="nb-NO"/>
              <a:t>Medlemsnett</a:t>
            </a:r>
            <a:r>
              <a:rPr lang="nb-NO" baseline="0"/>
              <a:t> er åpent for alle og krever ikke innlogging.</a:t>
            </a:r>
          </a:p>
          <a:p>
            <a:r>
              <a:rPr lang="nb-NO" baseline="0"/>
              <a:t>(Hvis du har tilgang til internett, vis gjerne nettsiden www.nasjonalforeingen.no/medlemsnett)</a:t>
            </a:r>
            <a:endParaRPr lang="nb-NO"/>
          </a:p>
          <a:p>
            <a:endParaRPr lang="nb-NO">
              <a:cs typeface="Calibri"/>
            </a:endParaRPr>
          </a:p>
          <a:p>
            <a:r>
              <a:rPr lang="nb-NO" i="1">
                <a:cs typeface="Calibri"/>
              </a:rPr>
              <a:t>Alle medlemmer </a:t>
            </a:r>
            <a:r>
              <a:rPr lang="nb-NO">
                <a:cs typeface="Calibri"/>
              </a:rPr>
              <a:t>har egen</a:t>
            </a:r>
            <a:r>
              <a:rPr lang="nb-NO" baseline="0">
                <a:cs typeface="Calibri"/>
              </a:rPr>
              <a:t> side på Min side. Der kan vi finne vår egen kontaktinformasjon, kontingentbetalinger, giveravtaler m.m., og vi kan endre på vår egen kontaktinformasjon.</a:t>
            </a:r>
          </a:p>
          <a:p>
            <a:r>
              <a:rPr lang="nb-NO" baseline="0">
                <a:cs typeface="Calibri"/>
              </a:rPr>
              <a:t>(Du kan gjerne vise din egen side på </a:t>
            </a:r>
            <a:r>
              <a:rPr lang="nb-NO" baseline="0" err="1">
                <a:cs typeface="Calibri"/>
              </a:rPr>
              <a:t>MinSide</a:t>
            </a:r>
            <a:r>
              <a:rPr lang="nb-NO">
                <a:cs typeface="Calibri"/>
              </a:rPr>
              <a:t> til deltakerne</a:t>
            </a:r>
            <a:r>
              <a:rPr lang="nb-NO" baseline="0">
                <a:cs typeface="Calibri"/>
              </a:rPr>
              <a:t>.)</a:t>
            </a:r>
          </a:p>
          <a:p>
            <a:endParaRPr lang="nb-NO" baseline="0">
              <a:cs typeface="Calibri"/>
            </a:endParaRPr>
          </a:p>
          <a:p>
            <a:r>
              <a:rPr lang="nb-NO" i="1" baseline="0">
                <a:cs typeface="Calibri"/>
              </a:rPr>
              <a:t>Tillitsvalgte l</a:t>
            </a:r>
            <a:r>
              <a:rPr lang="nb-NO" baseline="0">
                <a:cs typeface="Calibri"/>
              </a:rPr>
              <a:t>okalt (styremedlemmene) har også tilgang til medlemslister og informasjon om medlemmene i </a:t>
            </a:r>
            <a:r>
              <a:rPr lang="nb-NO">
                <a:cs typeface="Calibri"/>
              </a:rPr>
              <a:t>eget</a:t>
            </a:r>
            <a:r>
              <a:rPr lang="nb-NO" baseline="0">
                <a:cs typeface="Calibri"/>
              </a:rPr>
              <a:t> lokallag på Min side.</a:t>
            </a:r>
            <a:endParaRPr lang="nb-NO">
              <a:cs typeface="Calibri"/>
            </a:endParaRPr>
          </a:p>
        </p:txBody>
      </p:sp>
      <p:sp>
        <p:nvSpPr>
          <p:cNvPr id="4" name="Plassholder for lysbildenummer 3"/>
          <p:cNvSpPr>
            <a:spLocks noGrp="1"/>
          </p:cNvSpPr>
          <p:nvPr>
            <p:ph type="sldNum" sz="quarter" idx="5"/>
          </p:nvPr>
        </p:nvSpPr>
        <p:spPr/>
        <p:txBody>
          <a:bodyPr/>
          <a:lstStyle/>
          <a:p>
            <a:fld id="{55C59887-CE1D-47E6-B900-435AF1EAD69B}" type="slidenum">
              <a:rPr lang="nb-NO" smtClean="0"/>
              <a:t>19</a:t>
            </a:fld>
            <a:endParaRPr lang="nb-NO"/>
          </a:p>
        </p:txBody>
      </p:sp>
    </p:spTree>
    <p:extLst>
      <p:ext uri="{BB962C8B-B14F-4D97-AF65-F5344CB8AC3E}">
        <p14:creationId xmlns:p14="http://schemas.microsoft.com/office/powerpoint/2010/main" val="3200847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Alle medlemmer får tilsendt informasjon jevnlig.</a:t>
            </a:r>
            <a:r>
              <a:rPr lang="nb-NO" baseline="0"/>
              <a:t> </a:t>
            </a:r>
          </a:p>
          <a:p>
            <a:r>
              <a:rPr lang="nb-NO" baseline="0"/>
              <a:t>Medlemsbladet Hjerte og Hjerne kommer i posten </a:t>
            </a:r>
            <a:r>
              <a:rPr lang="nb-NO"/>
              <a:t>og digitalt</a:t>
            </a:r>
            <a:r>
              <a:rPr lang="nb-NO" baseline="0"/>
              <a:t>. </a:t>
            </a:r>
          </a:p>
          <a:p>
            <a:r>
              <a:rPr lang="nb-NO" baseline="0"/>
              <a:t>Nyhetsbrev til medlemmer på e-post kommer </a:t>
            </a:r>
            <a:r>
              <a:rPr lang="nb-NO" err="1"/>
              <a:t>ca</a:t>
            </a:r>
            <a:r>
              <a:rPr lang="nb-NO"/>
              <a:t> kvartalsvis</a:t>
            </a:r>
            <a:r>
              <a:rPr lang="nb-NO" baseline="0"/>
              <a:t>.</a:t>
            </a:r>
          </a:p>
          <a:p>
            <a:r>
              <a:rPr lang="nb-NO" baseline="0" err="1"/>
              <a:t>Fylkesnytt</a:t>
            </a:r>
            <a:r>
              <a:rPr lang="nb-NO" baseline="0"/>
              <a:t>, nyhetsbrev på e-post, kommer fra fylkeskontoret.</a:t>
            </a:r>
          </a:p>
          <a:p>
            <a:endParaRPr lang="nb-NO"/>
          </a:p>
          <a:p>
            <a:r>
              <a:rPr lang="nb-NO" i="1"/>
              <a:t>Tillitsvalgte</a:t>
            </a:r>
            <a:r>
              <a:rPr lang="nb-NO" baseline="0"/>
              <a:t> får i tillegg informasjon som er relevant for styrearbeid og lagenes aktivitet gjennom </a:t>
            </a:r>
            <a:r>
              <a:rPr lang="nb-NO" i="1" baseline="0"/>
              <a:t>egne nyhetsbrev på e-post</a:t>
            </a:r>
            <a:r>
              <a:rPr lang="nb-NO" baseline="0"/>
              <a:t>.</a:t>
            </a:r>
          </a:p>
          <a:p>
            <a:endParaRPr lang="nb-NO" baseline="0"/>
          </a:p>
          <a:p>
            <a:r>
              <a:rPr lang="nb-NO" baseline="0"/>
              <a:t>Sosiale medier, som </a:t>
            </a:r>
            <a:r>
              <a:rPr lang="nb-NO" baseline="0" err="1"/>
              <a:t>Facebook</a:t>
            </a:r>
            <a:r>
              <a:rPr lang="nb-NO" baseline="0"/>
              <a:t> er en god kilde til å få informasjon for alle, lokallagets side og fylkeslagets og nasjonal side.</a:t>
            </a:r>
          </a:p>
          <a:p>
            <a:endParaRPr lang="nb-NO" baseline="0"/>
          </a:p>
          <a:p>
            <a:r>
              <a:rPr lang="nb-NO" i="1" baseline="0"/>
              <a:t>Medlemsnett</a:t>
            </a:r>
            <a:r>
              <a:rPr lang="nb-NO" baseline="0"/>
              <a:t> har mye relevant informasjon – for medlemmer men kanskje aller mest for tillitsvalgte og aktivitetsledere.</a:t>
            </a:r>
          </a:p>
          <a:p>
            <a:endParaRPr lang="nb-NO" baseline="0"/>
          </a:p>
          <a:p>
            <a:r>
              <a:rPr lang="nb-NO" baseline="0"/>
              <a:t>Personlig kontakt er viktig: Lokallagets styre er tilgjengelige for medlemmer og frivillige, og fylkeskontoret er tilretteleggere og veiledere for fylkesstyre og lokallag.</a:t>
            </a:r>
            <a:endParaRPr lang="nb-NO"/>
          </a:p>
        </p:txBody>
      </p:sp>
      <p:sp>
        <p:nvSpPr>
          <p:cNvPr id="4" name="Plassholder for lysbildenummer 3"/>
          <p:cNvSpPr>
            <a:spLocks noGrp="1"/>
          </p:cNvSpPr>
          <p:nvPr>
            <p:ph type="sldNum" sz="quarter" idx="5"/>
          </p:nvPr>
        </p:nvSpPr>
        <p:spPr/>
        <p:txBody>
          <a:bodyPr/>
          <a:lstStyle/>
          <a:p>
            <a:fld id="{55C59887-CE1D-47E6-B900-435AF1EAD69B}" type="slidenum">
              <a:rPr lang="nb-NO" smtClean="0"/>
              <a:t>20</a:t>
            </a:fld>
            <a:endParaRPr lang="nb-NO"/>
          </a:p>
        </p:txBody>
      </p:sp>
    </p:spTree>
    <p:extLst>
      <p:ext uri="{BB962C8B-B14F-4D97-AF65-F5344CB8AC3E}">
        <p14:creationId xmlns:p14="http://schemas.microsoft.com/office/powerpoint/2010/main" val="77567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Fortell om aktivitetene i lokallaget</a:t>
            </a:r>
            <a:r>
              <a:rPr lang="nb-NO" baseline="0">
                <a:cs typeface="Calibri"/>
              </a:rPr>
              <a:t> og hvordan nye frivillige og medlemmer kan delta.</a:t>
            </a:r>
          </a:p>
          <a:p>
            <a:r>
              <a:rPr lang="nb-NO" baseline="0">
                <a:cs typeface="Calibri"/>
              </a:rPr>
              <a:t>Hva kan nye frivillige bidra med i lokallaget?</a:t>
            </a:r>
          </a:p>
          <a:p>
            <a:r>
              <a:rPr lang="nb-NO" baseline="0">
                <a:cs typeface="Calibri"/>
              </a:rPr>
              <a:t>Fortell hvordan nye frivillige kan bidra/hjelpe til i lokallagets aktiviteter.</a:t>
            </a:r>
          </a:p>
          <a:p>
            <a:r>
              <a:rPr lang="nb-NO" baseline="0">
                <a:cs typeface="Calibri"/>
              </a:rPr>
              <a:t>Små oppgaver kan være en god start for helt nye.</a:t>
            </a:r>
          </a:p>
          <a:p>
            <a:endParaRPr lang="nb-NO" baseline="0">
              <a:cs typeface="Calibri"/>
            </a:endParaRPr>
          </a:p>
          <a:p>
            <a:r>
              <a:rPr lang="nb-NO" baseline="0">
                <a:cs typeface="Calibri"/>
              </a:rPr>
              <a:t>De som blir/er medlem kan også delta aktivt på årsmøtet </a:t>
            </a:r>
            <a:r>
              <a:rPr lang="nb-NO">
                <a:cs typeface="Calibri"/>
              </a:rPr>
              <a:t>med</a:t>
            </a:r>
            <a:r>
              <a:rPr lang="nb-NO" baseline="0">
                <a:cs typeface="Calibri"/>
              </a:rPr>
              <a:t> stemmerett.</a:t>
            </a:r>
          </a:p>
          <a:p>
            <a:endParaRPr lang="nb-NO" baseline="0">
              <a:cs typeface="Calibri"/>
            </a:endParaRPr>
          </a:p>
          <a:p>
            <a:r>
              <a:rPr lang="nb-NO" baseline="0">
                <a:cs typeface="Calibri"/>
              </a:rPr>
              <a:t>Fortell at styremedlemmer også kan delta på fylkesvise/regionale møter som regionmøtene og inspirasjonssamlingene, og at det er lokallagets årsmøte som velger delegater til fylkesårsmøtet.</a:t>
            </a:r>
          </a:p>
        </p:txBody>
      </p:sp>
      <p:sp>
        <p:nvSpPr>
          <p:cNvPr id="4" name="Plassholder for lysbildenummer 3"/>
          <p:cNvSpPr>
            <a:spLocks noGrp="1"/>
          </p:cNvSpPr>
          <p:nvPr>
            <p:ph type="sldNum" sz="quarter" idx="5"/>
          </p:nvPr>
        </p:nvSpPr>
        <p:spPr/>
        <p:txBody>
          <a:bodyPr/>
          <a:lstStyle/>
          <a:p>
            <a:fld id="{55C59887-CE1D-47E6-B900-435AF1EAD69B}" type="slidenum">
              <a:rPr lang="nb-NO" smtClean="0"/>
              <a:t>21</a:t>
            </a:fld>
            <a:endParaRPr lang="nb-NO"/>
          </a:p>
        </p:txBody>
      </p:sp>
    </p:spTree>
    <p:extLst>
      <p:ext uri="{BB962C8B-B14F-4D97-AF65-F5344CB8AC3E}">
        <p14:creationId xmlns:p14="http://schemas.microsoft.com/office/powerpoint/2010/main" val="140302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Ha tid til å svare på spørsmål og avklar praktiske ting avslutningsvis.</a:t>
            </a:r>
          </a:p>
          <a:p>
            <a:endParaRPr lang="nb-NO"/>
          </a:p>
          <a:p>
            <a:r>
              <a:rPr lang="nb-NO"/>
              <a:t>Sørg</a:t>
            </a:r>
            <a:r>
              <a:rPr lang="nb-NO" baseline="0"/>
              <a:t> for at nye som vil være med i aktivitet får kontaktinformasjon til aktivitetsleder/ansvarlig for aktiviteten.</a:t>
            </a:r>
          </a:p>
          <a:p>
            <a:endParaRPr lang="nb-NO" baseline="0"/>
          </a:p>
          <a:p>
            <a:r>
              <a:rPr lang="nb-NO" baseline="0"/>
              <a:t>Avslutt med å takke alle for at de vil være med oss!</a:t>
            </a:r>
            <a:endParaRPr lang="nb-NO"/>
          </a:p>
          <a:p>
            <a:endParaRPr lang="nb-NO"/>
          </a:p>
          <a:p>
            <a:endParaRPr lang="nb-NO"/>
          </a:p>
          <a:p>
            <a:endParaRPr lang="nb-NO"/>
          </a:p>
        </p:txBody>
      </p:sp>
      <p:sp>
        <p:nvSpPr>
          <p:cNvPr id="4" name="Plassholder for lysbildenummer 3"/>
          <p:cNvSpPr>
            <a:spLocks noGrp="1"/>
          </p:cNvSpPr>
          <p:nvPr>
            <p:ph type="sldNum" sz="quarter" idx="5"/>
          </p:nvPr>
        </p:nvSpPr>
        <p:spPr/>
        <p:txBody>
          <a:bodyPr/>
          <a:lstStyle/>
          <a:p>
            <a:fld id="{55C59887-CE1D-47E6-B900-435AF1EAD69B}" type="slidenum">
              <a:rPr lang="nb-NO" smtClean="0"/>
              <a:t>22</a:t>
            </a:fld>
            <a:endParaRPr lang="nb-NO"/>
          </a:p>
        </p:txBody>
      </p:sp>
    </p:spTree>
    <p:extLst>
      <p:ext uri="{BB962C8B-B14F-4D97-AF65-F5344CB8AC3E}">
        <p14:creationId xmlns:p14="http://schemas.microsoft.com/office/powerpoint/2010/main" val="3233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Gå kort gjennom agendaen for kurset.</a:t>
            </a:r>
          </a:p>
          <a:p>
            <a:r>
              <a:rPr lang="nb-NO" baseline="0"/>
              <a:t>Normalt vil det ta om lag en time.</a:t>
            </a:r>
          </a:p>
          <a:p>
            <a:endParaRPr lang="nb-NO" baseline="0"/>
          </a:p>
          <a:p>
            <a:r>
              <a:rPr lang="nb-NO" baseline="0"/>
              <a:t>Gi deltakerne beskjed om at de gjerne må stille spørsmål eller komme med kommentarer underveis.</a:t>
            </a:r>
            <a:endParaRPr lang="nb-NO"/>
          </a:p>
        </p:txBody>
      </p:sp>
      <p:sp>
        <p:nvSpPr>
          <p:cNvPr id="4" name="Plassholder for lysbildenummer 3"/>
          <p:cNvSpPr>
            <a:spLocks noGrp="1"/>
          </p:cNvSpPr>
          <p:nvPr>
            <p:ph type="sldNum" sz="quarter" idx="5"/>
          </p:nvPr>
        </p:nvSpPr>
        <p:spPr/>
        <p:txBody>
          <a:bodyPr/>
          <a:lstStyle/>
          <a:p>
            <a:fld id="{55C59887-CE1D-47E6-B900-435AF1EAD69B}" type="slidenum">
              <a:rPr lang="nb-NO" smtClean="0"/>
              <a:t>2</a:t>
            </a:fld>
            <a:endParaRPr lang="nb-NO"/>
          </a:p>
        </p:txBody>
      </p:sp>
    </p:spTree>
    <p:extLst>
      <p:ext uri="{BB962C8B-B14F-4D97-AF65-F5344CB8AC3E}">
        <p14:creationId xmlns:p14="http://schemas.microsoft.com/office/powerpoint/2010/main" val="174231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000" err="1">
                <a:latin typeface="Verdana" panose="020B0604030504040204" pitchFamily="34" charset="0"/>
                <a:ea typeface="Verdana" panose="020B0604030504040204" pitchFamily="34" charset="0"/>
              </a:rPr>
              <a:t>Nasjonalforeningen</a:t>
            </a:r>
            <a:r>
              <a:rPr lang="nb-NO" altLang="nb-NO" sz="1000">
                <a:latin typeface="Verdana" panose="020B0604030504040204" pitchFamily="34" charset="0"/>
                <a:ea typeface="Verdana" panose="020B0604030504040204" pitchFamily="34" charset="0"/>
              </a:rPr>
              <a:t> for folkehelsen er en frivillig, humanitær medlemsorganisasjon og samtidig interesseorganisasjon for personer med demens og deres pårørende. </a:t>
            </a:r>
          </a:p>
          <a:p>
            <a:pPr eaLnBrk="1" hangingPunct="1">
              <a:spcBef>
                <a:spcPct val="0"/>
              </a:spcBef>
            </a:pPr>
            <a:endParaRPr lang="nb-NO" altLang="nb-NO" sz="1000">
              <a:latin typeface="Verdana" panose="020B0604030504040204" pitchFamily="34" charset="0"/>
              <a:ea typeface="Verdana" panose="020B0604030504040204" pitchFamily="34" charset="0"/>
            </a:endParaRPr>
          </a:p>
          <a:p>
            <a:pPr eaLnBrk="1" hangingPunct="1">
              <a:spcBef>
                <a:spcPct val="0"/>
              </a:spcBef>
            </a:pPr>
            <a:endParaRPr lang="nb-NO" altLang="nb-NO" sz="1000" b="1">
              <a:latin typeface="Verdana" panose="020B0604030504040204" pitchFamily="34" charset="0"/>
              <a:ea typeface="Verdana" panose="020B0604030504040204" pitchFamily="34" charset="0"/>
            </a:endParaRPr>
          </a:p>
          <a:p>
            <a:pPr>
              <a:spcBef>
                <a:spcPct val="0"/>
              </a:spcBef>
            </a:pPr>
            <a:r>
              <a:rPr lang="nb-NO" altLang="nb-NO" sz="1000" b="1">
                <a:latin typeface="Verdana" panose="020B0604030504040204" pitchFamily="34" charset="0"/>
                <a:ea typeface="Verdana" panose="020B0604030504040204" pitchFamily="34" charset="0"/>
              </a:rPr>
              <a:t>Nasjonalforeningen finansierer all sin virksomhet gjennom innsamlede midler </a:t>
            </a:r>
            <a:r>
              <a:rPr lang="nb-NO" altLang="nb-NO" sz="1000">
                <a:latin typeface="Verdana" panose="020B0604030504040204" pitchFamily="34" charset="0"/>
                <a:ea typeface="Verdana" panose="020B0604030504040204" pitchFamily="34" charset="0"/>
              </a:rPr>
              <a:t>(bidragsaksjoner, testamentariske gaver - og på demens bøsseaksjonen i lokallagene). Vi får ingen statsstøtte annet enn til veiledningstelefonene våre, studiemidler til lokallag som søker, og de siste årene et lite bidrag til aktivitetsvenn-tilbudet. </a:t>
            </a:r>
            <a:br>
              <a:rPr lang="nb-NO" altLang="nb-NO" sz="1000">
                <a:latin typeface="Verdana" panose="020B0604030504040204" pitchFamily="34" charset="0"/>
                <a:ea typeface="Verdana" panose="020B0604030504040204" pitchFamily="34" charset="0"/>
              </a:rPr>
            </a:br>
            <a:br>
              <a:rPr lang="nb-NO" altLang="nb-NO" sz="1000">
                <a:latin typeface="Verdana" panose="020B0604030504040204" pitchFamily="34" charset="0"/>
                <a:ea typeface="Verdana" panose="020B0604030504040204" pitchFamily="34" charset="0"/>
              </a:rPr>
            </a:br>
            <a:r>
              <a:rPr lang="nb-NO" altLang="nb-NO" sz="1000">
                <a:latin typeface="Verdana" panose="020B0604030504040204" pitchFamily="34" charset="0"/>
                <a:ea typeface="Verdana" panose="020B0604030504040204" pitchFamily="34" charset="0"/>
              </a:rPr>
              <a:t>Prosjektmidler, særlig fra Dam-stiftelsen, bidrar til utviklingsarbeidet vårt. Lokallag får støtte både fra organisasjonens midler til lokale tiltak på demens og hjerte/folkehelse, fra </a:t>
            </a:r>
            <a:r>
              <a:rPr lang="nb-NO" altLang="nb-NO" sz="1000" err="1">
                <a:latin typeface="Verdana" panose="020B0604030504040204" pitchFamily="34" charset="0"/>
                <a:ea typeface="Verdana" panose="020B0604030504040204" pitchFamily="34" charset="0"/>
              </a:rPr>
              <a:t>Extra</a:t>
            </a:r>
            <a:r>
              <a:rPr lang="nb-NO" altLang="nb-NO" sz="1000">
                <a:latin typeface="Verdana" panose="020B0604030504040204" pitchFamily="34" charset="0"/>
                <a:ea typeface="Verdana" panose="020B0604030504040204" pitchFamily="34" charset="0"/>
              </a:rPr>
              <a:t> ekspressmidler og fra lokale kulturmidler, sparebanker og f.eks. Gjensidigestiftelsen.</a:t>
            </a:r>
            <a:br>
              <a:rPr lang="nb-NO" altLang="nb-NO" sz="1000">
                <a:latin typeface="Verdana" panose="020B0604030504040204" pitchFamily="34" charset="0"/>
                <a:ea typeface="Verdana" panose="020B0604030504040204" pitchFamily="34" charset="0"/>
              </a:rPr>
            </a:br>
            <a:r>
              <a:rPr lang="nb-NO" altLang="nb-NO" sz="1000">
                <a:latin typeface="Verdana" panose="020B0604030504040204" pitchFamily="34" charset="0"/>
                <a:ea typeface="Verdana" panose="020B0604030504040204" pitchFamily="34" charset="0"/>
              </a:rPr>
              <a:t>Medlemskontingenten utgjør totalt bare et par prosent av organisasjonens samlede inntekter.</a:t>
            </a:r>
          </a:p>
          <a:p>
            <a:pPr eaLnBrk="1" hangingPunct="1">
              <a:spcBef>
                <a:spcPct val="0"/>
              </a:spcBef>
            </a:pPr>
            <a:endParaRPr lang="nb-NO" altLang="nb-NO" sz="1000">
              <a:latin typeface="Verdana" panose="020B0604030504040204" pitchFamily="34" charset="0"/>
              <a:ea typeface="Verdana" panose="020B0604030504040204" pitchFamily="34" charset="0"/>
            </a:endParaRPr>
          </a:p>
          <a:p>
            <a:endParaRPr lang="nb-NO" sz="1000">
              <a:latin typeface="Verdana" panose="020B0604030504040204" pitchFamily="34" charset="0"/>
              <a:ea typeface="Verdana" panose="020B0604030504040204" pitchFamily="34" charset="0"/>
            </a:endParaRPr>
          </a:p>
        </p:txBody>
      </p:sp>
      <p:sp>
        <p:nvSpPr>
          <p:cNvPr id="4" name="Plassholder for lysbildenummer 3"/>
          <p:cNvSpPr>
            <a:spLocks noGrp="1"/>
          </p:cNvSpPr>
          <p:nvPr>
            <p:ph type="sldNum" sz="quarter" idx="5"/>
          </p:nvPr>
        </p:nvSpPr>
        <p:spPr/>
        <p:txBody>
          <a:bodyPr/>
          <a:lstStyle/>
          <a:p>
            <a:fld id="{21F266F4-7446-49E4-918E-7718AD2C8056}" type="slidenum">
              <a:rPr lang="nb-NO" smtClean="0"/>
              <a:t>3</a:t>
            </a:fld>
            <a:endParaRPr lang="nb-NO"/>
          </a:p>
        </p:txBody>
      </p:sp>
    </p:spTree>
    <p:extLst>
      <p:ext uri="{BB962C8B-B14F-4D97-AF65-F5344CB8AC3E}">
        <p14:creationId xmlns:p14="http://schemas.microsoft.com/office/powerpoint/2010/main" val="49038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b="1" i="1"/>
              <a:t>Vi er ikke bare er en praktisk orientert organisasjon, men også en organisasjon med et tydelig verdigrunnlag. </a:t>
            </a:r>
          </a:p>
        </p:txBody>
      </p:sp>
      <p:sp>
        <p:nvSpPr>
          <p:cNvPr id="184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811" indent="-282971">
              <a:spcBef>
                <a:spcPct val="30000"/>
              </a:spcBef>
              <a:defRPr sz="1200">
                <a:solidFill>
                  <a:schemeClr val="tx1"/>
                </a:solidFill>
                <a:latin typeface="Calibri" panose="020F0502020204030204" pitchFamily="34" charset="0"/>
              </a:defRPr>
            </a:lvl2pPr>
            <a:lvl3pPr marL="1141421" indent="-227331">
              <a:spcBef>
                <a:spcPct val="30000"/>
              </a:spcBef>
              <a:defRPr sz="1200">
                <a:solidFill>
                  <a:schemeClr val="tx1"/>
                </a:solidFill>
                <a:latin typeface="Calibri" panose="020F0502020204030204" pitchFamily="34" charset="0"/>
              </a:defRPr>
            </a:lvl3pPr>
            <a:lvl4pPr marL="1599261" indent="-227331">
              <a:spcBef>
                <a:spcPct val="30000"/>
              </a:spcBef>
              <a:defRPr sz="1200">
                <a:solidFill>
                  <a:schemeClr val="tx1"/>
                </a:solidFill>
                <a:latin typeface="Calibri" panose="020F0502020204030204" pitchFamily="34" charset="0"/>
              </a:defRPr>
            </a:lvl4pPr>
            <a:lvl5pPr marL="2057101" indent="-227331">
              <a:spcBef>
                <a:spcPct val="30000"/>
              </a:spcBef>
              <a:defRPr sz="1200">
                <a:solidFill>
                  <a:schemeClr val="tx1"/>
                </a:solidFill>
                <a:latin typeface="Calibri" panose="020F0502020204030204" pitchFamily="34" charset="0"/>
              </a:defRPr>
            </a:lvl5pPr>
            <a:lvl6pPr marL="2514941" indent="-227331" eaLnBrk="0" fontAlgn="base" hangingPunct="0">
              <a:spcBef>
                <a:spcPct val="30000"/>
              </a:spcBef>
              <a:spcAft>
                <a:spcPct val="0"/>
              </a:spcAft>
              <a:defRPr sz="1200">
                <a:solidFill>
                  <a:schemeClr val="tx1"/>
                </a:solidFill>
                <a:latin typeface="Calibri" panose="020F0502020204030204" pitchFamily="34" charset="0"/>
              </a:defRPr>
            </a:lvl6pPr>
            <a:lvl7pPr marL="2972781" indent="-227331" eaLnBrk="0" fontAlgn="base" hangingPunct="0">
              <a:spcBef>
                <a:spcPct val="30000"/>
              </a:spcBef>
              <a:spcAft>
                <a:spcPct val="0"/>
              </a:spcAft>
              <a:defRPr sz="1200">
                <a:solidFill>
                  <a:schemeClr val="tx1"/>
                </a:solidFill>
                <a:latin typeface="Calibri" panose="020F0502020204030204" pitchFamily="34" charset="0"/>
              </a:defRPr>
            </a:lvl7pPr>
            <a:lvl8pPr marL="3430621" indent="-227331" eaLnBrk="0" fontAlgn="base" hangingPunct="0">
              <a:spcBef>
                <a:spcPct val="30000"/>
              </a:spcBef>
              <a:spcAft>
                <a:spcPct val="0"/>
              </a:spcAft>
              <a:defRPr sz="1200">
                <a:solidFill>
                  <a:schemeClr val="tx1"/>
                </a:solidFill>
                <a:latin typeface="Calibri" panose="020F0502020204030204" pitchFamily="34" charset="0"/>
              </a:defRPr>
            </a:lvl8pPr>
            <a:lvl9pPr marL="3888461" indent="-22733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C62C1A-9B94-4DE1-ABF1-9DC3EAC7C6D2}" type="slidenum">
              <a:rPr lang="nb-NO" altLang="nb-NO" smtClean="0">
                <a:latin typeface="Arial" panose="020B0604020202020204" pitchFamily="34" charset="0"/>
              </a:rPr>
              <a:pPr>
                <a:spcBef>
                  <a:spcPct val="0"/>
                </a:spcBef>
              </a:pPr>
              <a:t>4</a:t>
            </a:fld>
            <a:endParaRPr lang="nb-NO" altLang="nb-NO">
              <a:latin typeface="Arial" panose="020B0604020202020204" pitchFamily="34" charset="0"/>
            </a:endParaRPr>
          </a:p>
        </p:txBody>
      </p:sp>
    </p:spTree>
    <p:extLst>
      <p:ext uri="{BB962C8B-B14F-4D97-AF65-F5344CB8AC3E}">
        <p14:creationId xmlns:p14="http://schemas.microsoft.com/office/powerpoint/2010/main" val="317928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a:t>Bli kjent med deltakerne.</a:t>
            </a:r>
          </a:p>
          <a:p>
            <a:r>
              <a:rPr lang="nb-NO" baseline="0"/>
              <a:t>Be hver enkelt om å si litt om seg selv:</a:t>
            </a:r>
          </a:p>
          <a:p>
            <a:pPr marL="171450" indent="-171450">
              <a:buFontTx/>
              <a:buChar char="-"/>
            </a:pPr>
            <a:r>
              <a:rPr lang="nb-NO" baseline="0"/>
              <a:t>Hvem de er og hva de har av erfaring og kompetanse</a:t>
            </a:r>
          </a:p>
          <a:p>
            <a:pPr marL="171450" indent="-171450">
              <a:buFontTx/>
              <a:buChar char="-"/>
            </a:pPr>
            <a:r>
              <a:rPr lang="nb-NO" baseline="0"/>
              <a:t>Hvorfor de er her på denne innføringen, ønsker de å bidra med mer enn kontingenten? Være med på noen av lagets aktiviteter og tilbud? Kan de i så fall tenke seg å bidra til gjennomføring av aktivitet?</a:t>
            </a:r>
          </a:p>
        </p:txBody>
      </p:sp>
      <p:sp>
        <p:nvSpPr>
          <p:cNvPr id="4" name="Plassholder for lysbildenummer 3"/>
          <p:cNvSpPr>
            <a:spLocks noGrp="1"/>
          </p:cNvSpPr>
          <p:nvPr>
            <p:ph type="sldNum" sz="quarter" idx="5"/>
          </p:nvPr>
        </p:nvSpPr>
        <p:spPr/>
        <p:txBody>
          <a:bodyPr/>
          <a:lstStyle/>
          <a:p>
            <a:fld id="{55C59887-CE1D-47E6-B900-435AF1EAD69B}" type="slidenum">
              <a:rPr lang="nb-NO" smtClean="0"/>
              <a:t>5</a:t>
            </a:fld>
            <a:endParaRPr lang="nb-NO"/>
          </a:p>
        </p:txBody>
      </p:sp>
    </p:spTree>
    <p:extLst>
      <p:ext uri="{BB962C8B-B14F-4D97-AF65-F5344CB8AC3E}">
        <p14:creationId xmlns:p14="http://schemas.microsoft.com/office/powerpoint/2010/main" val="419516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a:t>De røde boksene her viser områder hvor man kan påvirke styringen av lokallaget og organisasjonen. Som medlem har man demokratiske rettigheter:</a:t>
            </a:r>
          </a:p>
          <a:p>
            <a:pPr marL="171450" indent="-171450">
              <a:buFontTx/>
              <a:buChar char="-"/>
            </a:pPr>
            <a:r>
              <a:rPr lang="nb-NO"/>
              <a:t>Stemmerett på årsmøtet</a:t>
            </a:r>
          </a:p>
          <a:p>
            <a:pPr marL="171450" indent="-171450">
              <a:buFontTx/>
              <a:buChar char="-"/>
            </a:pPr>
            <a:r>
              <a:rPr lang="nb-NO"/>
              <a:t>Kan bli valgt til verv (i lokallaget, i fylkeslaget eller nasjonalt)</a:t>
            </a:r>
          </a:p>
          <a:p>
            <a:pPr marL="171450" indent="-171450">
              <a:buFontTx/>
              <a:buChar char="-"/>
            </a:pPr>
            <a:r>
              <a:rPr lang="nb-NO"/>
              <a:t>Dette er en </a:t>
            </a:r>
            <a:r>
              <a:rPr lang="nb-NO" i="1"/>
              <a:t>mulighet</a:t>
            </a:r>
            <a:r>
              <a:rPr lang="nb-NO"/>
              <a:t>, for de som ønsker det.</a:t>
            </a:r>
          </a:p>
          <a:p>
            <a:br>
              <a:rPr lang="nb-NO" baseline="0"/>
            </a:br>
            <a:br>
              <a:rPr lang="nb-NO" baseline="0"/>
            </a:br>
            <a:r>
              <a:rPr lang="nb-NO" baseline="0"/>
              <a:t>Fortell de frammøtte litt om hva en som vil bidra frivillig, kan forvente seg i deres lag:</a:t>
            </a:r>
          </a:p>
          <a:p>
            <a:pPr marL="171450" indent="-171450">
              <a:buFontTx/>
              <a:buChar char="-"/>
            </a:pPr>
            <a:r>
              <a:rPr lang="nb-NO" baseline="0"/>
              <a:t>Være med på å skape aktivitet i lokallaget</a:t>
            </a:r>
          </a:p>
          <a:p>
            <a:pPr marL="171450" indent="-171450">
              <a:buFontTx/>
              <a:buChar char="-"/>
            </a:pPr>
            <a:r>
              <a:rPr lang="nb-NO"/>
              <a:t>Bidra i en eller flere ulike aktiviteter eller mat til møter/</a:t>
            </a:r>
            <a:r>
              <a:rPr lang="nb-NO" err="1"/>
              <a:t>aktiviterer</a:t>
            </a:r>
            <a:r>
              <a:rPr lang="nb-NO"/>
              <a:t>.</a:t>
            </a:r>
          </a:p>
          <a:p>
            <a:pPr marL="171450" indent="-171450">
              <a:buFontTx/>
              <a:buChar char="-"/>
            </a:pPr>
            <a:r>
              <a:rPr lang="nb-NO" baseline="0"/>
              <a:t>Være</a:t>
            </a:r>
            <a:r>
              <a:rPr lang="nb-NO"/>
              <a:t> bøssebærer under demensaksjonen – eller andre oppgaver under aksjonen.</a:t>
            </a:r>
            <a:endParaRPr lang="nb-NO" baseline="0"/>
          </a:p>
          <a:p>
            <a:pPr marL="173319" indent="-173319">
              <a:buFontTx/>
              <a:buChar char="-"/>
            </a:pPr>
            <a:r>
              <a:rPr lang="nb-NO" baseline="0"/>
              <a:t>Få nødvendig opplæring – som her i dag</a:t>
            </a:r>
          </a:p>
          <a:p>
            <a:pPr marL="173319" indent="-173319">
              <a:buFontTx/>
              <a:buChar char="-"/>
            </a:pPr>
            <a:r>
              <a:rPr lang="nb-NO" baseline="0"/>
              <a:t>Få dekket nødvendige kostnader – etter avtale med styret. (Det skal være mulig å bidra som frivillig, og det skal ikke behøve koste penger – bare tid.)</a:t>
            </a:r>
          </a:p>
          <a:p>
            <a:endParaRPr lang="nb-NO" baseline="0"/>
          </a:p>
          <a:p>
            <a:endParaRPr lang="nb-NO" baseline="0"/>
          </a:p>
        </p:txBody>
      </p:sp>
      <p:sp>
        <p:nvSpPr>
          <p:cNvPr id="4" name="Plassholder for lysbildenummer 3"/>
          <p:cNvSpPr>
            <a:spLocks noGrp="1"/>
          </p:cNvSpPr>
          <p:nvPr>
            <p:ph type="sldNum" sz="quarter" idx="5"/>
          </p:nvPr>
        </p:nvSpPr>
        <p:spPr/>
        <p:txBody>
          <a:bodyPr/>
          <a:lstStyle/>
          <a:p>
            <a:fld id="{55C59887-CE1D-47E6-B900-435AF1EAD69B}" type="slidenum">
              <a:rPr lang="nb-NO" smtClean="0"/>
              <a:t>6</a:t>
            </a:fld>
            <a:endParaRPr lang="nb-NO"/>
          </a:p>
        </p:txBody>
      </p:sp>
    </p:spTree>
    <p:extLst>
      <p:ext uri="{BB962C8B-B14F-4D97-AF65-F5344CB8AC3E}">
        <p14:creationId xmlns:p14="http://schemas.microsoft.com/office/powerpoint/2010/main" val="346505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85801" y="4777194"/>
            <a:ext cx="5486400" cy="4203967"/>
          </a:xfrm>
        </p:spPr>
        <p:txBody>
          <a:bodyPr/>
          <a:lstStyle/>
          <a:p>
            <a:r>
              <a:rPr lang="nb-NO" altLang="nb-NO">
                <a:latin typeface="Verdana" panose="020B0604030504040204" pitchFamily="34" charset="0"/>
                <a:ea typeface="Verdana" panose="020B0604030504040204" pitchFamily="34" charset="0"/>
                <a:cs typeface="Verdana" panose="020B0604030504040204" pitchFamily="34" charset="0"/>
              </a:rPr>
              <a:t>.</a:t>
            </a:r>
          </a:p>
          <a:p>
            <a:endParaRPr lang="nb-NO"/>
          </a:p>
        </p:txBody>
      </p:sp>
      <p:sp>
        <p:nvSpPr>
          <p:cNvPr id="4" name="Plassholder for lysbildenummer 3"/>
          <p:cNvSpPr>
            <a:spLocks noGrp="1"/>
          </p:cNvSpPr>
          <p:nvPr>
            <p:ph type="sldNum" sz="quarter" idx="5"/>
          </p:nvPr>
        </p:nvSpPr>
        <p:spPr/>
        <p:txBody>
          <a:bodyPr/>
          <a:lstStyle/>
          <a:p>
            <a:fld id="{21F266F4-7446-49E4-918E-7718AD2C8056}" type="slidenum">
              <a:rPr lang="nb-NO" smtClean="0"/>
              <a:t>7</a:t>
            </a:fld>
            <a:endParaRPr lang="nb-NO"/>
          </a:p>
        </p:txBody>
      </p:sp>
      <p:sp>
        <p:nvSpPr>
          <p:cNvPr id="5" name="Plassholder for notater 2"/>
          <p:cNvSpPr txBox="1">
            <a:spLocks/>
          </p:cNvSpPr>
          <p:nvPr/>
        </p:nvSpPr>
        <p:spPr>
          <a:xfrm>
            <a:off x="685801" y="4777195"/>
            <a:ext cx="5486400" cy="4867846"/>
          </a:xfrm>
          <a:prstGeom prst="rect">
            <a:avLst/>
          </a:prstGeom>
        </p:spPr>
        <p:txBody>
          <a:bodyPr vert="horz" lIns="92437" tIns="46218" rIns="92437" bIns="46218"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24367">
              <a:defRPr/>
            </a:pPr>
            <a:r>
              <a:rPr lang="nb-NO" sz="1100"/>
              <a:t>Fortell kort om den lange og rike historien til Nasjonalforeningen for folkehelsen.</a:t>
            </a:r>
          </a:p>
          <a:p>
            <a:pPr defTabSz="924367">
              <a:defRPr/>
            </a:pPr>
            <a:r>
              <a:rPr lang="nb-NO" sz="1100"/>
              <a:t>(Du kan lese mer om historien vår her: https://nasjonalforeningen.no/om-oss/om-nasjonalforeningen/var-historie/)</a:t>
            </a:r>
          </a:p>
          <a:p>
            <a:pPr defTabSz="924367">
              <a:defRPr/>
            </a:pPr>
            <a:endParaRPr lang="nb-NO" sz="1100"/>
          </a:p>
          <a:p>
            <a:pPr defTabSz="924367">
              <a:defRPr/>
            </a:pPr>
            <a:r>
              <a:rPr lang="nb-NO" sz="1100"/>
              <a:t>Vår historie følger de store folkehelseutfordringene.</a:t>
            </a:r>
          </a:p>
          <a:p>
            <a:pPr defTabSz="924367">
              <a:defRPr/>
            </a:pPr>
            <a:r>
              <a:rPr lang="nb-NO" sz="1100"/>
              <a:t>Vi har vært pioner og pådriver for folkehelsen i mer enn 110 år! </a:t>
            </a:r>
          </a:p>
          <a:p>
            <a:pPr>
              <a:lnSpc>
                <a:spcPct val="150000"/>
              </a:lnSpc>
              <a:spcBef>
                <a:spcPct val="20000"/>
              </a:spcBef>
              <a:defRPr/>
            </a:pPr>
            <a:r>
              <a:rPr lang="nb-NO" sz="1100">
                <a:latin typeface="MetaNormal-Roman" pitchFamily="2" charset="0"/>
              </a:rPr>
              <a:t>Et opprop fra den Norske Lægeforening førte til dannelsen av Nasjonalforeningen mot tuberkulosen i 1910:</a:t>
            </a:r>
          </a:p>
          <a:p>
            <a:pPr>
              <a:defRPr/>
            </a:pPr>
            <a:r>
              <a:rPr lang="nb-NO" sz="1100">
                <a:latin typeface="MetaNormal-Roman" pitchFamily="2" charset="0"/>
              </a:rPr>
              <a:t>Vi var </a:t>
            </a:r>
            <a:r>
              <a:rPr lang="nb-NO" sz="1100" err="1">
                <a:latin typeface="MetaNormal-Roman" pitchFamily="2" charset="0"/>
              </a:rPr>
              <a:t>pionér</a:t>
            </a:r>
            <a:r>
              <a:rPr lang="nb-NO" sz="1100">
                <a:latin typeface="MetaNormal-Roman" pitchFamily="2" charset="0"/>
              </a:rPr>
              <a:t> i utdanning av sykepleiere og de tidlige tilbud om helsestasjoner.</a:t>
            </a:r>
          </a:p>
          <a:p>
            <a:pPr>
              <a:defRPr/>
            </a:pPr>
            <a:endParaRPr lang="nb-NO" sz="1100">
              <a:latin typeface="MetaNormal-Roman" pitchFamily="2" charset="0"/>
            </a:endParaRPr>
          </a:p>
          <a:p>
            <a:pPr>
              <a:defRPr/>
            </a:pPr>
            <a:r>
              <a:rPr lang="nb-NO" sz="1100">
                <a:latin typeface="MetaNormal-Roman" pitchFamily="2" charset="0"/>
              </a:rPr>
              <a:t>Etter 2. verdenskrig ble </a:t>
            </a:r>
            <a:r>
              <a:rPr lang="nb-NO" sz="1100" err="1">
                <a:latin typeface="MetaNormal-Roman" pitchFamily="2" charset="0"/>
              </a:rPr>
              <a:t>eldres</a:t>
            </a:r>
            <a:r>
              <a:rPr lang="nb-NO" sz="1100">
                <a:latin typeface="MetaNormal-Roman" pitchFamily="2" charset="0"/>
              </a:rPr>
              <a:t> helse og velferd sentralt i arbeidet</a:t>
            </a:r>
          </a:p>
          <a:p>
            <a:pPr>
              <a:spcBef>
                <a:spcPct val="0"/>
              </a:spcBef>
              <a:defRPr/>
            </a:pPr>
            <a:r>
              <a:rPr lang="nb-NO" sz="1100">
                <a:latin typeface="MetaNormal-Roman" pitchFamily="2" charset="0"/>
              </a:rPr>
              <a:t>Vi var pådrivere for at kommunene eldresenter på -50 og -60-tallet.</a:t>
            </a:r>
          </a:p>
          <a:p>
            <a:pPr>
              <a:spcBef>
                <a:spcPct val="0"/>
              </a:spcBef>
              <a:defRPr/>
            </a:pPr>
            <a:endParaRPr lang="nb-NO" sz="1100">
              <a:latin typeface="MetaNormal-Roman" pitchFamily="2" charset="0"/>
            </a:endParaRPr>
          </a:p>
          <a:p>
            <a:pPr>
              <a:spcBef>
                <a:spcPct val="0"/>
              </a:spcBef>
              <a:defRPr/>
            </a:pPr>
            <a:r>
              <a:rPr lang="nb-NO" sz="1100">
                <a:latin typeface="MetaNormal-Roman" pitchFamily="2" charset="0"/>
              </a:rPr>
              <a:t>Fra midten av 50-tallet ble Hjerte og karsykdommer en kjernesak for oss: </a:t>
            </a:r>
          </a:p>
          <a:p>
            <a:pPr>
              <a:spcBef>
                <a:spcPct val="0"/>
              </a:spcBef>
              <a:defRPr/>
            </a:pPr>
            <a:r>
              <a:rPr lang="nb-NO" sz="1100">
                <a:latin typeface="MetaNormal-Roman" pitchFamily="2" charset="0"/>
              </a:rPr>
              <a:t>Til nå har vi samlet inn mer enn 1 milliard kroner til forskning!</a:t>
            </a:r>
          </a:p>
          <a:p>
            <a:pPr>
              <a:spcBef>
                <a:spcPct val="0"/>
              </a:spcBef>
              <a:defRPr/>
            </a:pPr>
            <a:endParaRPr lang="nb-NO" sz="1100">
              <a:latin typeface="MetaNormal-Roman" pitchFamily="2" charset="0"/>
            </a:endParaRPr>
          </a:p>
          <a:p>
            <a:r>
              <a:rPr lang="nb-NO"/>
              <a:t>Demens ble et viktig arbeidsområde for oss fra 90-tallet, og i 1991 ble den første demensforeningen (pårørendeforening) opprettet.</a:t>
            </a:r>
          </a:p>
          <a:p>
            <a:r>
              <a:rPr lang="nb-NO"/>
              <a:t>Fokus:</a:t>
            </a:r>
          </a:p>
          <a:p>
            <a:pPr marL="171450" indent="-171450">
              <a:buFontTx/>
              <a:buChar char="-"/>
            </a:pPr>
            <a:r>
              <a:rPr lang="nb-NO"/>
              <a:t>Aktivitet og tilbud til personer med demens</a:t>
            </a:r>
          </a:p>
          <a:p>
            <a:pPr marL="173319" indent="-173319">
              <a:buFontTx/>
              <a:buChar char="-"/>
            </a:pPr>
            <a:r>
              <a:rPr lang="nb-NO"/>
              <a:t>Tilbud til de pårørende</a:t>
            </a:r>
          </a:p>
          <a:p>
            <a:pPr marL="173319" indent="-173319">
              <a:buFontTx/>
              <a:buChar char="-"/>
            </a:pPr>
            <a:r>
              <a:rPr lang="nb-NO"/>
              <a:t>Opplysningsarbeid – bryte ned tabu og øke kunnskapen</a:t>
            </a:r>
          </a:p>
          <a:p>
            <a:pPr marL="173319" indent="-173319">
              <a:buFontTx/>
              <a:buChar char="-"/>
            </a:pPr>
            <a:r>
              <a:rPr lang="nb-NO"/>
              <a:t>Samle inn penger til forskning</a:t>
            </a:r>
          </a:p>
          <a:p>
            <a:pPr marL="173319" indent="-173319">
              <a:buFontTx/>
              <a:buChar char="-"/>
            </a:pPr>
            <a:r>
              <a:rPr lang="nb-NO"/>
              <a:t>Mangler i demensomsorgen – interessepolitiske utspill</a:t>
            </a:r>
            <a:endParaRPr lang="nb-NO">
              <a:latin typeface="MetaNormal-Roman" pitchFamily="2" charset="0"/>
            </a:endParaRPr>
          </a:p>
          <a:p>
            <a:pPr>
              <a:defRPr/>
            </a:pPr>
            <a:r>
              <a:rPr lang="nb-NO">
                <a:latin typeface="MetaNormal-Roman" pitchFamily="2" charset="0"/>
              </a:rPr>
              <a:t>I dag ser vi store utfordringer i folkehelsen, og ikke minst sosial ulikhet i helse – som landsmøtet i 2022 løftet frem som et viktig arbeidsområde fremover.</a:t>
            </a:r>
          </a:p>
        </p:txBody>
      </p:sp>
    </p:spTree>
    <p:extLst>
      <p:ext uri="{BB962C8B-B14F-4D97-AF65-F5344CB8AC3E}">
        <p14:creationId xmlns:p14="http://schemas.microsoft.com/office/powerpoint/2010/main" val="293397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Tree>
    <p:extLst>
      <p:ext uri="{BB962C8B-B14F-4D97-AF65-F5344CB8AC3E}">
        <p14:creationId xmlns:p14="http://schemas.microsoft.com/office/powerpoint/2010/main" val="283451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Fortell kort om organisasjonen. </a:t>
            </a:r>
          </a:p>
          <a:p>
            <a:r>
              <a:rPr lang="nb-NO"/>
              <a:t>Vi er med i en stor demokratisk oppbygd</a:t>
            </a:r>
            <a:r>
              <a:rPr lang="nb-NO" baseline="0"/>
              <a:t> organisasjon.</a:t>
            </a:r>
          </a:p>
          <a:p>
            <a:r>
              <a:rPr lang="nb-NO" baseline="0"/>
              <a:t>Lokallag driver ut fra behov i eget nærmiljø, men beslutninger fattet i styrer «over oss» må alle lokallag forholde seg til. </a:t>
            </a:r>
            <a:r>
              <a:rPr lang="nb-NO"/>
              <a:t>V</a:t>
            </a:r>
            <a:r>
              <a:rPr lang="nb-NO" baseline="0"/>
              <a:t>i bidrar</a:t>
            </a:r>
            <a:r>
              <a:rPr lang="nb-NO"/>
              <a:t> lokalt til en nasjonal dugnad for folkehelsen!</a:t>
            </a:r>
            <a:r>
              <a:rPr lang="nb-NO" baseline="0"/>
              <a:t> </a:t>
            </a:r>
            <a:endParaRPr lang="nb-NO"/>
          </a:p>
          <a:p>
            <a:r>
              <a:rPr lang="nb-NO"/>
              <a:t>Landsmøtet er vårt øverste organ, og samles hvert 4. år. Der er delegater fra lokallag og fylkeslag med på å bestemme de store linjene for landsmøteperioden. (Handlingsplan</a:t>
            </a:r>
            <a:r>
              <a:rPr lang="nb-NO" baseline="0"/>
              <a:t>, vedtekter og andre styrende dokumenter).</a:t>
            </a:r>
          </a:p>
          <a:p>
            <a:endParaRPr lang="nb-NO" baseline="0"/>
          </a:p>
          <a:p>
            <a:r>
              <a:rPr lang="nb-NO" baseline="0"/>
              <a:t>Landsstyret møtes to </a:t>
            </a:r>
            <a:r>
              <a:rPr lang="nb-NO" baseline="0" err="1"/>
              <a:t>gangeri</a:t>
            </a:r>
            <a:r>
              <a:rPr lang="nb-NO" baseline="0"/>
              <a:t> året og består av sentralstyret og leder og nestleder i fylkeslagene. Som øverste myndighet mellom landsmøtene, godkjenner Landsstyret blant annet årsmeldinger, årsregnskap, årsplan og budsjett i landsmøteperioden.</a:t>
            </a:r>
          </a:p>
          <a:p>
            <a:endParaRPr lang="nb-NO" baseline="0"/>
          </a:p>
          <a:p>
            <a:r>
              <a:rPr lang="nb-NO" baseline="0"/>
              <a:t>Sentralstyret blir valgt av landsmøtet. De behandler budsjett, regnskap, årsplaner og årsmelding, og fatter vedtak i saker som ikke hører inn under landsstyrets eller landsmøtets oppgaver. En av sentralstyrets viktige oppgaver er å påse at organisasjonens virksomhet drives i samsvar med vedtekter og handlingsprogram.</a:t>
            </a:r>
          </a:p>
          <a:p>
            <a:endParaRPr lang="nb-NO" baseline="0"/>
          </a:p>
          <a:p>
            <a:r>
              <a:rPr lang="nb-NO" baseline="0"/>
              <a:t>Fylkeslaget består av alle lokallag innen fylkeslagets geografiske område. Det er fylkesårsmøtet som er øverste myndighet i fylkeslaget, og der har lokallagene stemmerett etter antall medlemmer. Årsmøtet velger fylkesstyret.</a:t>
            </a:r>
          </a:p>
          <a:p>
            <a:r>
              <a:rPr lang="nb-NO" baseline="0"/>
              <a:t>Fylkesstyret skal motivere og legge til rette for lokallagene, synliggjøre og samordne Nasjonalforeningen for folkehelsens saker og virksomhet i fylket.</a:t>
            </a:r>
          </a:p>
          <a:p>
            <a:r>
              <a:rPr lang="nb-NO" baseline="0"/>
              <a:t>Fylkesstyret skal være pådriver for at organisasjonens handlingsprogram, vedtekter og vedtak følges opp i fylket.</a:t>
            </a:r>
          </a:p>
          <a:p>
            <a:r>
              <a:rPr lang="nb-NO" baseline="0"/>
              <a:t>Lokallagene er helselag og demensforeninger. De har som oppgave å fremme Nasjonalforeningen for folkehelsens formål i sitt nærmiljø. Det skjer gjennom informasjons- og påvirkningsarbeid, og tilbud og aktiviteter. Lokallagene trenger frivillige til å bidra til og</a:t>
            </a:r>
            <a:r>
              <a:rPr lang="nb-NO"/>
              <a:t> lede lokallagets aktiviteter og tilbud.</a:t>
            </a:r>
            <a:endParaRPr lang="nb-NO" baseline="0"/>
          </a:p>
          <a:p>
            <a:endParaRPr lang="nb-NO" baseline="0"/>
          </a:p>
        </p:txBody>
      </p:sp>
      <p:sp>
        <p:nvSpPr>
          <p:cNvPr id="4" name="Plassholder for lysbildenummer 3"/>
          <p:cNvSpPr>
            <a:spLocks noGrp="1"/>
          </p:cNvSpPr>
          <p:nvPr>
            <p:ph type="sldNum" sz="quarter" idx="5"/>
          </p:nvPr>
        </p:nvSpPr>
        <p:spPr/>
        <p:txBody>
          <a:bodyPr/>
          <a:lstStyle/>
          <a:p>
            <a:fld id="{55C59887-CE1D-47E6-B900-435AF1EAD69B}" type="slidenum">
              <a:rPr lang="nb-NO" smtClean="0"/>
              <a:t>10</a:t>
            </a:fld>
            <a:endParaRPr lang="nb-NO"/>
          </a:p>
        </p:txBody>
      </p:sp>
    </p:spTree>
    <p:extLst>
      <p:ext uri="{BB962C8B-B14F-4D97-AF65-F5344CB8AC3E}">
        <p14:creationId xmlns:p14="http://schemas.microsoft.com/office/powerpoint/2010/main" val="43488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3ED143E7-8111-4B75-8528-A0E8461D8F68}" type="datetimeFigureOut">
              <a:rPr lang="nb-NO" smtClean="0"/>
              <a:t>27.02.2023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1051514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ED143E7-8111-4B75-8528-A0E8461D8F68}" type="datetimeFigureOut">
              <a:rPr lang="nb-NO" smtClean="0"/>
              <a:t>27.02.2023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396893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ED143E7-8111-4B75-8528-A0E8461D8F68}" type="datetimeFigureOut">
              <a:rPr lang="nb-NO" smtClean="0"/>
              <a:t>27.02.2023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3355134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ED143E7-8111-4B75-8528-A0E8461D8F68}" type="datetimeFigureOut">
              <a:rPr lang="nb-NO" smtClean="0"/>
              <a:t>27.02.2023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087926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3ED143E7-8111-4B75-8528-A0E8461D8F68}" type="datetimeFigureOut">
              <a:rPr lang="nb-NO" smtClean="0"/>
              <a:t>27.02.2023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215183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ED143E7-8111-4B75-8528-A0E8461D8F68}" type="datetimeFigureOut">
              <a:rPr lang="nb-NO" smtClean="0"/>
              <a:t>27.02.2023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1832616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3ED143E7-8111-4B75-8528-A0E8461D8F68}" type="datetimeFigureOut">
              <a:rPr lang="nb-NO" smtClean="0"/>
              <a:t>27.02.2023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095113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3ED143E7-8111-4B75-8528-A0E8461D8F68}" type="datetimeFigureOut">
              <a:rPr lang="nb-NO" smtClean="0"/>
              <a:t>27.02.2023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734214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ED143E7-8111-4B75-8528-A0E8461D8F68}" type="datetimeFigureOut">
              <a:rPr lang="nb-NO" smtClean="0"/>
              <a:t>27.02.2023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824897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ED143E7-8111-4B75-8528-A0E8461D8F68}" type="datetimeFigureOut">
              <a:rPr lang="nb-NO" smtClean="0"/>
              <a:t>27.02.2023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282452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ED143E7-8111-4B75-8528-A0E8461D8F68}" type="datetimeFigureOut">
              <a:rPr lang="nb-NO" smtClean="0"/>
              <a:t>27.02.2023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595974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t="90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ED143E7-8111-4B75-8528-A0E8461D8F68}" type="datetimeFigureOut">
              <a:rPr lang="nb-NO" smtClean="0"/>
              <a:pPr/>
              <a:t>27.02.2023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18893BF0-26E5-401F-A201-3629730778E7}" type="slidenum">
              <a:rPr lang="nb-NO" smtClean="0"/>
              <a:pPr/>
              <a:t>‹#›</a:t>
            </a:fld>
            <a:endParaRPr lang="nb-NO"/>
          </a:p>
        </p:txBody>
      </p:sp>
    </p:spTree>
    <p:extLst>
      <p:ext uri="{BB962C8B-B14F-4D97-AF65-F5344CB8AC3E}">
        <p14:creationId xmlns:p14="http://schemas.microsoft.com/office/powerpoint/2010/main" val="33081011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avt@nasjonalforeninge.no"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nasjonalforeningen.no/medlemsnett/styringsdokumenter/handlingsprogra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tel 14"/>
          <p:cNvSpPr>
            <a:spLocks noGrp="1"/>
          </p:cNvSpPr>
          <p:nvPr>
            <p:ph type="ctrTitle"/>
          </p:nvPr>
        </p:nvSpPr>
        <p:spPr>
          <a:xfrm>
            <a:off x="561473" y="1122363"/>
            <a:ext cx="11165305" cy="2387600"/>
          </a:xfrm>
        </p:spPr>
        <p:style>
          <a:lnRef idx="2">
            <a:schemeClr val="accent4"/>
          </a:lnRef>
          <a:fillRef idx="1">
            <a:schemeClr val="lt1"/>
          </a:fillRef>
          <a:effectRef idx="0">
            <a:schemeClr val="accent4"/>
          </a:effectRef>
          <a:fontRef idx="minor">
            <a:schemeClr val="dk1"/>
          </a:fontRef>
        </p:style>
        <p:txBody>
          <a:bodyPr/>
          <a:lstStyle/>
          <a:p>
            <a:r>
              <a:rPr lang="nb-NO">
                <a:latin typeface="Franklin Gothic Demi" panose="020B0703020102020204" pitchFamily="34" charset="0"/>
              </a:rPr>
              <a:t>Velkommen til oss!</a:t>
            </a:r>
            <a:endParaRPr lang="nb-NO">
              <a:latin typeface="Arial" panose="020B0604020202020204" pitchFamily="34" charset="0"/>
            </a:endParaRPr>
          </a:p>
        </p:txBody>
      </p:sp>
      <p:sp>
        <p:nvSpPr>
          <p:cNvPr id="16" name="Undertittel 15"/>
          <p:cNvSpPr>
            <a:spLocks noGrp="1"/>
          </p:cNvSpPr>
          <p:nvPr>
            <p:ph type="subTitle" idx="1"/>
          </p:nvPr>
        </p:nvSpPr>
        <p:spPr>
          <a:xfrm>
            <a:off x="561473" y="3602038"/>
            <a:ext cx="11165305" cy="1655762"/>
          </a:xfrm>
        </p:spPr>
        <p:txBody>
          <a:bodyPr/>
          <a:lstStyle/>
          <a:p>
            <a:r>
              <a:rPr lang="nb-NO"/>
              <a:t>Introduksjon for nye i lokallaget</a:t>
            </a:r>
          </a:p>
        </p:txBody>
      </p:sp>
      <p:pic>
        <p:nvPicPr>
          <p:cNvPr id="2" name="Bilde 3" descr="Et bilde som inneholder tekst, person&#10;&#10;Automatisk generert beskrivelse">
            <a:extLst>
              <a:ext uri="{FF2B5EF4-FFF2-40B4-BE49-F238E27FC236}">
                <a16:creationId xmlns:a16="http://schemas.microsoft.com/office/drawing/2014/main" id="{D94B13BC-ABFD-450C-9E91-9736B3079076}"/>
              </a:ext>
            </a:extLst>
          </p:cNvPr>
          <p:cNvPicPr>
            <a:picLocks noChangeAspect="1"/>
          </p:cNvPicPr>
          <p:nvPr/>
        </p:nvPicPr>
        <p:blipFill rotWithShape="1">
          <a:blip r:embed="rId3">
            <a:extLst>
              <a:ext uri="{28A0092B-C50C-407E-A947-70E740481C1C}">
                <a14:useLocalDpi xmlns:a14="http://schemas.microsoft.com/office/drawing/2010/main" val="0"/>
              </a:ext>
            </a:extLst>
          </a:blip>
          <a:srcRect r="-339" b="50254"/>
          <a:stretch/>
        </p:blipFill>
        <p:spPr>
          <a:xfrm>
            <a:off x="561278" y="4261995"/>
            <a:ext cx="5531011" cy="1820072"/>
          </a:xfrm>
          <a:prstGeom prst="rect">
            <a:avLst/>
          </a:prstGeom>
        </p:spPr>
      </p:pic>
      <p:pic>
        <p:nvPicPr>
          <p:cNvPr id="6" name="Bilde 3" descr="Et bilde som inneholder tekst, person&#10;&#10;Automatisk generert beskrivelse">
            <a:extLst>
              <a:ext uri="{FF2B5EF4-FFF2-40B4-BE49-F238E27FC236}">
                <a16:creationId xmlns:a16="http://schemas.microsoft.com/office/drawing/2014/main" id="{8773DD68-6C22-4DB3-A8EE-24328021EBBA}"/>
              </a:ext>
            </a:extLst>
          </p:cNvPr>
          <p:cNvPicPr>
            <a:picLocks noChangeAspect="1"/>
          </p:cNvPicPr>
          <p:nvPr/>
        </p:nvPicPr>
        <p:blipFill rotWithShape="1">
          <a:blip r:embed="rId3">
            <a:extLst>
              <a:ext uri="{28A0092B-C50C-407E-A947-70E740481C1C}">
                <a14:useLocalDpi xmlns:a14="http://schemas.microsoft.com/office/drawing/2010/main" val="0"/>
              </a:ext>
            </a:extLst>
          </a:blip>
          <a:srcRect t="51269" r="-339" b="508"/>
          <a:stretch/>
        </p:blipFill>
        <p:spPr>
          <a:xfrm>
            <a:off x="6118304" y="4261996"/>
            <a:ext cx="5707571" cy="1820112"/>
          </a:xfrm>
          <a:prstGeom prst="rect">
            <a:avLst/>
          </a:prstGeom>
        </p:spPr>
      </p:pic>
      <p:pic>
        <p:nvPicPr>
          <p:cNvPr id="4" name="Bilde 4" descr="Et bilde som inneholder tekst&#10;&#10;Automatisk generert beskrivelse">
            <a:extLst>
              <a:ext uri="{FF2B5EF4-FFF2-40B4-BE49-F238E27FC236}">
                <a16:creationId xmlns:a16="http://schemas.microsoft.com/office/drawing/2014/main" id="{2B3556E1-85D7-EF39-80AF-28B724C9F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285" y="247221"/>
            <a:ext cx="2393430" cy="1629163"/>
          </a:xfrm>
          <a:prstGeom prst="rect">
            <a:avLst/>
          </a:prstGeom>
        </p:spPr>
      </p:pic>
    </p:spTree>
    <p:extLst>
      <p:ext uri="{BB962C8B-B14F-4D97-AF65-F5344CB8AC3E}">
        <p14:creationId xmlns:p14="http://schemas.microsoft.com/office/powerpoint/2010/main" val="3827866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CFE888-75A5-409B-9701-61075DC88C95}"/>
              </a:ext>
            </a:extLst>
          </p:cNvPr>
          <p:cNvSpPr>
            <a:spLocks noGrp="1"/>
          </p:cNvSpPr>
          <p:nvPr>
            <p:ph type="title"/>
          </p:nvPr>
        </p:nvSpPr>
        <p:spPr>
          <a:xfrm>
            <a:off x="838198" y="365126"/>
            <a:ext cx="10515602" cy="787658"/>
          </a:xfrm>
        </p:spPr>
        <p:txBody>
          <a:bodyPr/>
          <a:lstStyle/>
          <a:p>
            <a:r>
              <a:rPr lang="nb-NO"/>
              <a:t>Tema 2: Hvordan er vi organisert i dag?</a:t>
            </a:r>
          </a:p>
        </p:txBody>
      </p:sp>
      <p:sp>
        <p:nvSpPr>
          <p:cNvPr id="11" name="Rektangel 10"/>
          <p:cNvSpPr/>
          <p:nvPr/>
        </p:nvSpPr>
        <p:spPr>
          <a:xfrm>
            <a:off x="838200" y="1825624"/>
            <a:ext cx="10515601" cy="576000"/>
          </a:xfrm>
          <a:prstGeom prst="rect">
            <a:avLst/>
          </a:prstGeom>
          <a:solidFill>
            <a:srgbClr val="CCDC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b-NO" sz="2000" b="1">
                <a:solidFill>
                  <a:schemeClr val="tx1"/>
                </a:solidFill>
                <a:latin typeface="Arial" panose="020B0604020202020204" pitchFamily="34" charset="0"/>
              </a:rPr>
              <a:t>LANDSMØTET (§ 12) – VÅRT ØVERSTE ORGAN</a:t>
            </a:r>
          </a:p>
        </p:txBody>
      </p:sp>
      <p:sp>
        <p:nvSpPr>
          <p:cNvPr id="16" name="Rektangel 15"/>
          <p:cNvSpPr/>
          <p:nvPr/>
        </p:nvSpPr>
        <p:spPr>
          <a:xfrm>
            <a:off x="838200" y="2441293"/>
            <a:ext cx="10515601" cy="576000"/>
          </a:xfrm>
          <a:prstGeom prst="rect">
            <a:avLst/>
          </a:prstGeom>
          <a:solidFill>
            <a:srgbClr val="CCDC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b-NO" sz="2000" b="1">
                <a:solidFill>
                  <a:schemeClr val="tx1"/>
                </a:solidFill>
                <a:latin typeface="Arial" panose="020B0604020202020204" pitchFamily="34" charset="0"/>
              </a:rPr>
              <a:t>LANDSSTYRET (§ 11) – ØVERSTE MYNDIGHET MELLOM LANDSMØTENE</a:t>
            </a:r>
          </a:p>
        </p:txBody>
      </p:sp>
      <p:sp>
        <p:nvSpPr>
          <p:cNvPr id="17" name="Rektangel 16"/>
          <p:cNvSpPr/>
          <p:nvPr/>
        </p:nvSpPr>
        <p:spPr>
          <a:xfrm>
            <a:off x="838200" y="3070772"/>
            <a:ext cx="10515601" cy="576000"/>
          </a:xfrm>
          <a:prstGeom prst="rect">
            <a:avLst/>
          </a:prstGeom>
          <a:solidFill>
            <a:srgbClr val="CCDC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b-NO" sz="2000" b="1">
                <a:solidFill>
                  <a:schemeClr val="tx1"/>
                </a:solidFill>
                <a:latin typeface="Arial" panose="020B0604020202020204" pitchFamily="34" charset="0"/>
              </a:rPr>
              <a:t>SENTRALSTYRET (§ 10)</a:t>
            </a:r>
          </a:p>
        </p:txBody>
      </p:sp>
      <p:sp>
        <p:nvSpPr>
          <p:cNvPr id="18" name="Rektangel 17"/>
          <p:cNvSpPr/>
          <p:nvPr/>
        </p:nvSpPr>
        <p:spPr>
          <a:xfrm>
            <a:off x="838199" y="3700162"/>
            <a:ext cx="10515601" cy="576000"/>
          </a:xfrm>
          <a:prstGeom prst="rect">
            <a:avLst/>
          </a:prstGeom>
          <a:solidFill>
            <a:srgbClr val="CCDC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b-NO" sz="2000" b="1">
                <a:solidFill>
                  <a:schemeClr val="tx1"/>
                </a:solidFill>
                <a:latin typeface="Arial" panose="020B0604020202020204" pitchFamily="34" charset="0"/>
              </a:rPr>
              <a:t>FYLKESLAG MED FYLKESSTYRE (§ 9) </a:t>
            </a:r>
          </a:p>
        </p:txBody>
      </p:sp>
      <p:sp>
        <p:nvSpPr>
          <p:cNvPr id="19" name="Rektangel 18"/>
          <p:cNvSpPr/>
          <p:nvPr/>
        </p:nvSpPr>
        <p:spPr>
          <a:xfrm>
            <a:off x="838198" y="4319613"/>
            <a:ext cx="10515601" cy="576000"/>
          </a:xfrm>
          <a:prstGeom prst="rect">
            <a:avLst/>
          </a:prstGeom>
          <a:solidFill>
            <a:srgbClr val="CCDC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b-NO" sz="2000" b="1">
                <a:solidFill>
                  <a:schemeClr val="tx1"/>
                </a:solidFill>
                <a:latin typeface="Arial" panose="020B0604020202020204" pitchFamily="34" charset="0"/>
              </a:rPr>
              <a:t>LOKALLAG - HELSELAG OG DEMENSFORENINGER (§ 8) </a:t>
            </a:r>
          </a:p>
        </p:txBody>
      </p:sp>
    </p:spTree>
    <p:extLst>
      <p:ext uri="{BB962C8B-B14F-4D97-AF65-F5344CB8AC3E}">
        <p14:creationId xmlns:p14="http://schemas.microsoft.com/office/powerpoint/2010/main" val="3624051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Tema 2: Lokallaget</a:t>
            </a:r>
          </a:p>
        </p:txBody>
      </p:sp>
      <p:sp>
        <p:nvSpPr>
          <p:cNvPr id="3" name="Plassholder for innhold 2"/>
          <p:cNvSpPr>
            <a:spLocks noGrp="1"/>
          </p:cNvSpPr>
          <p:nvPr>
            <p:ph sz="half" idx="1"/>
          </p:nvPr>
        </p:nvSpPr>
        <p:spPr/>
        <p:txBody>
          <a:bodyPr>
            <a:noAutofit/>
          </a:bodyPr>
          <a:lstStyle/>
          <a:p>
            <a:r>
              <a:rPr lang="nb-NO" sz="2600"/>
              <a:t>Stiftelsesdato</a:t>
            </a:r>
          </a:p>
          <a:p>
            <a:r>
              <a:rPr lang="nb-NO" sz="2600"/>
              <a:t>antall medlemmer</a:t>
            </a:r>
          </a:p>
          <a:p>
            <a:r>
              <a:rPr lang="nb-NO" sz="2600"/>
              <a:t>Annen info som representasjon i organisasjonen om noen (fylkesverv, andre verv m.m.)</a:t>
            </a:r>
          </a:p>
        </p:txBody>
      </p:sp>
      <p:sp>
        <p:nvSpPr>
          <p:cNvPr id="4" name="Plassholder for innhold 3"/>
          <p:cNvSpPr>
            <a:spLocks noGrp="1"/>
          </p:cNvSpPr>
          <p:nvPr>
            <p:ph sz="half" idx="2"/>
          </p:nvPr>
        </p:nvSpPr>
        <p:spPr/>
        <p:txBody>
          <a:bodyPr>
            <a:normAutofit fontScale="85000" lnSpcReduction="20000"/>
          </a:bodyPr>
          <a:lstStyle/>
          <a:p>
            <a:pPr marL="0" indent="0">
              <a:buNone/>
            </a:pPr>
            <a:r>
              <a:rPr lang="nb-NO" b="1"/>
              <a:t>Leder:</a:t>
            </a:r>
            <a:endParaRPr lang="nb-NO"/>
          </a:p>
          <a:p>
            <a:pPr marL="0" indent="0">
              <a:buNone/>
            </a:pPr>
            <a:r>
              <a:rPr lang="nb-NO" b="1"/>
              <a:t>Nestleder:</a:t>
            </a:r>
            <a:endParaRPr lang="nb-NO"/>
          </a:p>
          <a:p>
            <a:pPr marL="0" indent="0">
              <a:buNone/>
            </a:pPr>
            <a:r>
              <a:rPr lang="nb-NO" b="1"/>
              <a:t>Sekretær:</a:t>
            </a:r>
            <a:endParaRPr lang="nb-NO"/>
          </a:p>
          <a:p>
            <a:pPr marL="0" indent="0">
              <a:buNone/>
            </a:pPr>
            <a:r>
              <a:rPr lang="nb-NO" b="1"/>
              <a:t>Kasserer:</a:t>
            </a:r>
            <a:endParaRPr lang="nb-NO"/>
          </a:p>
          <a:p>
            <a:pPr marL="0" indent="0">
              <a:buNone/>
            </a:pPr>
            <a:r>
              <a:rPr lang="nb-NO" b="1"/>
              <a:t>Styremedlem:</a:t>
            </a:r>
            <a:br>
              <a:rPr lang="nb-NO"/>
            </a:br>
            <a:endParaRPr lang="nb-NO"/>
          </a:p>
          <a:p>
            <a:pPr marL="0" indent="0">
              <a:buNone/>
            </a:pPr>
            <a:r>
              <a:rPr lang="nb-NO" b="1"/>
              <a:t>Varamedlemmer:</a:t>
            </a:r>
            <a:r>
              <a:rPr lang="nb-NO"/>
              <a:t> </a:t>
            </a:r>
            <a:br>
              <a:rPr lang="nb-NO"/>
            </a:br>
            <a:endParaRPr lang="nb-NO"/>
          </a:p>
          <a:p>
            <a:pPr marL="0" indent="0">
              <a:buNone/>
            </a:pPr>
            <a:endParaRPr lang="nb-NO"/>
          </a:p>
          <a:p>
            <a:pPr marL="0" indent="0">
              <a:buNone/>
            </a:pPr>
            <a:r>
              <a:rPr lang="nb-NO" b="1"/>
              <a:t>Valgkomité:</a:t>
            </a:r>
            <a:r>
              <a:rPr lang="nb-NO"/>
              <a:t> </a:t>
            </a:r>
            <a:br>
              <a:rPr lang="nb-NO"/>
            </a:br>
            <a:endParaRPr lang="nb-NO"/>
          </a:p>
          <a:p>
            <a:pPr marL="0" indent="0">
              <a:buNone/>
            </a:pPr>
            <a:r>
              <a:rPr lang="nb-NO" b="1"/>
              <a:t>Revisor:</a:t>
            </a:r>
            <a:endParaRPr lang="nb-NO"/>
          </a:p>
        </p:txBody>
      </p:sp>
      <p:sp>
        <p:nvSpPr>
          <p:cNvPr id="6" name="TekstSylinder 5">
            <a:extLst>
              <a:ext uri="{FF2B5EF4-FFF2-40B4-BE49-F238E27FC236}">
                <a16:creationId xmlns:a16="http://schemas.microsoft.com/office/drawing/2014/main" id="{014163A8-FE77-2CEC-3883-16CD364AC383}"/>
              </a:ext>
            </a:extLst>
          </p:cNvPr>
          <p:cNvSpPr txBox="1"/>
          <p:nvPr/>
        </p:nvSpPr>
        <p:spPr>
          <a:xfrm>
            <a:off x="6570453" y="776377"/>
            <a:ext cx="51902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t>Her settes inn lokallagslogo</a:t>
            </a:r>
          </a:p>
        </p:txBody>
      </p:sp>
    </p:spTree>
    <p:extLst>
      <p:ext uri="{BB962C8B-B14F-4D97-AF65-F5344CB8AC3E}">
        <p14:creationId xmlns:p14="http://schemas.microsoft.com/office/powerpoint/2010/main" val="1021037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Tema 2: Fylkeslaget</a:t>
            </a:r>
          </a:p>
        </p:txBody>
      </p:sp>
      <p:sp>
        <p:nvSpPr>
          <p:cNvPr id="4" name="Plassholder for innhold 3"/>
          <p:cNvSpPr>
            <a:spLocks noGrp="1"/>
          </p:cNvSpPr>
          <p:nvPr>
            <p:ph sz="half" idx="2"/>
          </p:nvPr>
        </p:nvSpPr>
        <p:spPr/>
        <p:txBody>
          <a:bodyPr/>
          <a:lstStyle/>
          <a:p>
            <a:r>
              <a:rPr lang="nb-NO" sz="2000" b="1"/>
              <a:t>antall medlemmer</a:t>
            </a:r>
          </a:p>
          <a:p>
            <a:r>
              <a:rPr lang="nb-NO" sz="2000" b="1"/>
              <a:t>antall helselag og demensforeninger</a:t>
            </a:r>
          </a:p>
          <a:p>
            <a:r>
              <a:rPr lang="nb-NO" sz="2000" b="1"/>
              <a:t>Gjerne liste opp lokallagene</a:t>
            </a:r>
            <a:endParaRPr lang="nb-NO" b="1"/>
          </a:p>
        </p:txBody>
      </p:sp>
      <p:sp>
        <p:nvSpPr>
          <p:cNvPr id="7" name="Plassholder for innhold 2"/>
          <p:cNvSpPr txBox="1">
            <a:spLocks/>
          </p:cNvSpPr>
          <p:nvPr/>
        </p:nvSpPr>
        <p:spPr>
          <a:xfrm>
            <a:off x="8382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b="1"/>
              <a:t>Fylkesstyret</a:t>
            </a:r>
          </a:p>
          <a:p>
            <a:pPr marL="0" indent="0">
              <a:buNone/>
            </a:pPr>
            <a:r>
              <a:rPr lang="nb-NO" sz="1400"/>
              <a:t>Leder:</a:t>
            </a:r>
          </a:p>
          <a:p>
            <a:pPr marL="0" indent="0">
              <a:buNone/>
            </a:pPr>
            <a:r>
              <a:rPr lang="nb-NO" sz="1400"/>
              <a:t>Nestleder:</a:t>
            </a:r>
          </a:p>
          <a:p>
            <a:pPr marL="0" indent="0">
              <a:buNone/>
            </a:pPr>
            <a:r>
              <a:rPr lang="nb-NO" sz="1400"/>
              <a:t>Kasserer:</a:t>
            </a:r>
          </a:p>
          <a:p>
            <a:pPr marL="0" indent="0">
              <a:buNone/>
            </a:pPr>
            <a:r>
              <a:rPr lang="nb-NO" sz="1400"/>
              <a:t>Styremedlemmer: </a:t>
            </a:r>
            <a:br>
              <a:rPr lang="nb-NO" sz="1400"/>
            </a:br>
            <a:endParaRPr lang="nb-NO" sz="1400"/>
          </a:p>
          <a:p>
            <a:pPr marL="0" indent="0">
              <a:buNone/>
            </a:pPr>
            <a:r>
              <a:rPr lang="nb-NO" sz="1400"/>
              <a:t>Varamedlemmer:</a:t>
            </a:r>
            <a:br>
              <a:rPr lang="nb-NO" sz="1400"/>
            </a:br>
            <a:endParaRPr lang="nb-NO" sz="1400"/>
          </a:p>
          <a:p>
            <a:pPr marL="0" indent="0">
              <a:buNone/>
            </a:pPr>
            <a:r>
              <a:rPr lang="nb-NO" sz="1400"/>
              <a:t>Valgkomité:</a:t>
            </a:r>
            <a:br>
              <a:rPr lang="nb-NO" sz="1400"/>
            </a:br>
            <a:endParaRPr lang="nb-NO" sz="1400"/>
          </a:p>
        </p:txBody>
      </p:sp>
      <p:sp>
        <p:nvSpPr>
          <p:cNvPr id="8" name="TekstSylinder 7">
            <a:extLst>
              <a:ext uri="{FF2B5EF4-FFF2-40B4-BE49-F238E27FC236}">
                <a16:creationId xmlns:a16="http://schemas.microsoft.com/office/drawing/2014/main" id="{A8138A2F-6EAD-62A6-9C6B-CDD97EC4673B}"/>
              </a:ext>
            </a:extLst>
          </p:cNvPr>
          <p:cNvSpPr txBox="1"/>
          <p:nvPr/>
        </p:nvSpPr>
        <p:spPr>
          <a:xfrm>
            <a:off x="6718041" y="761999"/>
            <a:ext cx="51007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t>Her settes inn fylkeslagslogo</a:t>
            </a:r>
          </a:p>
        </p:txBody>
      </p:sp>
    </p:spTree>
    <p:extLst>
      <p:ext uri="{BB962C8B-B14F-4D97-AF65-F5344CB8AC3E}">
        <p14:creationId xmlns:p14="http://schemas.microsoft.com/office/powerpoint/2010/main" val="523510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CFE888-75A5-409B-9701-61075DC88C95}"/>
              </a:ext>
            </a:extLst>
          </p:cNvPr>
          <p:cNvSpPr>
            <a:spLocks noGrp="1"/>
          </p:cNvSpPr>
          <p:nvPr>
            <p:ph type="title"/>
          </p:nvPr>
        </p:nvSpPr>
        <p:spPr/>
        <p:txBody>
          <a:bodyPr/>
          <a:lstStyle/>
          <a:p>
            <a:r>
              <a:rPr lang="nb-NO"/>
              <a:t>Tema 2: Sekretariatet</a:t>
            </a:r>
          </a:p>
        </p:txBody>
      </p:sp>
      <p:sp>
        <p:nvSpPr>
          <p:cNvPr id="4" name="Plassholder for innhold 3"/>
          <p:cNvSpPr>
            <a:spLocks noGrp="1"/>
          </p:cNvSpPr>
          <p:nvPr>
            <p:ph sz="half" idx="1"/>
          </p:nvPr>
        </p:nvSpPr>
        <p:spPr/>
        <p:txBody>
          <a:bodyPr vert="horz" lIns="91440" tIns="45720" rIns="91440" bIns="45720" rtlCol="0" anchor="t">
            <a:normAutofit lnSpcReduction="10000"/>
          </a:bodyPr>
          <a:lstStyle/>
          <a:p>
            <a:pPr marL="0" indent="0">
              <a:buNone/>
            </a:pPr>
            <a:r>
              <a:rPr lang="nb-NO">
                <a:latin typeface="Franklin Gothic Medium"/>
              </a:rPr>
              <a:t>Hovedkontoret i Oslo</a:t>
            </a:r>
          </a:p>
          <a:p>
            <a:pPr marL="0" indent="0">
              <a:buNone/>
            </a:pPr>
            <a:r>
              <a:rPr lang="nb-NO">
                <a:latin typeface="Arial"/>
                <a:cs typeface="Arial"/>
              </a:rPr>
              <a:t>Generalsekretær </a:t>
            </a:r>
            <a:br>
              <a:rPr lang="nb-NO">
                <a:latin typeface="Arial"/>
                <a:cs typeface="Arial"/>
              </a:rPr>
            </a:br>
            <a:r>
              <a:rPr lang="nb-NO">
                <a:latin typeface="Arial"/>
                <a:cs typeface="Arial"/>
              </a:rPr>
              <a:t>Mina Gerhardsen</a:t>
            </a:r>
          </a:p>
        </p:txBody>
      </p:sp>
      <p:sp>
        <p:nvSpPr>
          <p:cNvPr id="6" name="Plassholder for innhold 5"/>
          <p:cNvSpPr>
            <a:spLocks noGrp="1"/>
          </p:cNvSpPr>
          <p:nvPr>
            <p:ph sz="half" idx="2"/>
          </p:nvPr>
        </p:nvSpPr>
        <p:spPr/>
        <p:txBody>
          <a:bodyPr>
            <a:normAutofit lnSpcReduction="10000"/>
          </a:bodyPr>
          <a:lstStyle/>
          <a:p>
            <a:pPr marL="0" indent="0">
              <a:buNone/>
            </a:pPr>
            <a:r>
              <a:rPr lang="nb-NO">
                <a:latin typeface="Franklin Gothic Medium" panose="020B0603020102020204" pitchFamily="34" charset="0"/>
              </a:rPr>
              <a:t>Fylkeskontoret</a:t>
            </a:r>
          </a:p>
          <a:p>
            <a:r>
              <a:rPr lang="nb-NO"/>
              <a:t>Daglig leder</a:t>
            </a:r>
          </a:p>
          <a:p>
            <a:pPr lvl="1"/>
            <a:r>
              <a:rPr lang="nb-NO" sz="2000"/>
              <a:t>Navn</a:t>
            </a:r>
            <a:br>
              <a:rPr lang="nb-NO" sz="2000"/>
            </a:br>
            <a:r>
              <a:rPr lang="nb-NO" sz="2000"/>
              <a:t>e-post</a:t>
            </a:r>
            <a:br>
              <a:rPr lang="nb-NO" sz="2000"/>
            </a:br>
            <a:r>
              <a:rPr lang="nb-NO" sz="2000"/>
              <a:t>mobil</a:t>
            </a:r>
            <a:endParaRPr lang="nb-NO"/>
          </a:p>
          <a:p>
            <a:r>
              <a:rPr lang="nb-NO"/>
              <a:t>Aktivitetskoordinator</a:t>
            </a:r>
          </a:p>
          <a:p>
            <a:pPr lvl="1"/>
            <a:r>
              <a:rPr lang="nb-NO" sz="2000"/>
              <a:t>Navn</a:t>
            </a:r>
            <a:br>
              <a:rPr lang="nb-NO" sz="2000"/>
            </a:br>
            <a:r>
              <a:rPr lang="nb-NO" sz="2000"/>
              <a:t>e-post</a:t>
            </a:r>
            <a:br>
              <a:rPr lang="nb-NO" sz="2000"/>
            </a:br>
            <a:r>
              <a:rPr lang="nb-NO" sz="2000"/>
              <a:t>mobil</a:t>
            </a:r>
          </a:p>
          <a:p>
            <a:r>
              <a:rPr lang="nb-NO" sz="2400"/>
              <a:t>Øvrige ansatte</a:t>
            </a:r>
          </a:p>
          <a:p>
            <a:pPr marL="457200" lvl="1" indent="0">
              <a:buNone/>
            </a:pPr>
            <a:br>
              <a:rPr lang="nb-NO">
                <a:hlinkClick r:id="rId3"/>
              </a:rPr>
            </a:br>
            <a:r>
              <a:rPr lang="nb-NO"/>
              <a:t>e-post til fylkeskontoret</a:t>
            </a:r>
          </a:p>
        </p:txBody>
      </p:sp>
    </p:spTree>
    <p:extLst>
      <p:ext uri="{BB962C8B-B14F-4D97-AF65-F5344CB8AC3E}">
        <p14:creationId xmlns:p14="http://schemas.microsoft.com/office/powerpoint/2010/main" val="30723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5632C3-9F1D-9F7C-4CF3-CAE53F0D3B23}"/>
              </a:ext>
            </a:extLst>
          </p:cNvPr>
          <p:cNvSpPr>
            <a:spLocks noGrp="1"/>
          </p:cNvSpPr>
          <p:nvPr>
            <p:ph type="title"/>
          </p:nvPr>
        </p:nvSpPr>
        <p:spPr/>
        <p:txBody>
          <a:bodyPr/>
          <a:lstStyle/>
          <a:p>
            <a:r>
              <a:rPr lang="nb-NO">
                <a:latin typeface="Franklin Gothic Demi"/>
              </a:rPr>
              <a:t>Forskning</a:t>
            </a:r>
            <a:endParaRPr lang="nb-NO"/>
          </a:p>
        </p:txBody>
      </p:sp>
      <p:sp>
        <p:nvSpPr>
          <p:cNvPr id="3" name="Plassholder for innhold 2">
            <a:extLst>
              <a:ext uri="{FF2B5EF4-FFF2-40B4-BE49-F238E27FC236}">
                <a16:creationId xmlns:a16="http://schemas.microsoft.com/office/drawing/2014/main" id="{C4DF9A9D-2D9D-85E4-A452-2917881FA9EB}"/>
              </a:ext>
            </a:extLst>
          </p:cNvPr>
          <p:cNvSpPr>
            <a:spLocks noGrp="1"/>
          </p:cNvSpPr>
          <p:nvPr>
            <p:ph sz="half" idx="1"/>
          </p:nvPr>
        </p:nvSpPr>
        <p:spPr>
          <a:xfrm>
            <a:off x="838200" y="1825625"/>
            <a:ext cx="5258656" cy="4351338"/>
          </a:xfrm>
        </p:spPr>
        <p:txBody>
          <a:bodyPr vert="horz" lIns="91440" tIns="45720" rIns="91440" bIns="45720" rtlCol="0" anchor="t">
            <a:normAutofit/>
          </a:bodyPr>
          <a:lstStyle/>
          <a:p>
            <a:pPr marL="0" indent="0">
              <a:buNone/>
            </a:pPr>
            <a:r>
              <a:rPr lang="nb-NO">
                <a:latin typeface="Arial"/>
                <a:cs typeface="Arial"/>
              </a:rPr>
              <a:t>Nasjonalforeningen for folkehelsen har bidratt med innsamling til forskning på hjerte- og karsykdommer siden 1960, og på demenssykdommer siden 2001.</a:t>
            </a:r>
          </a:p>
          <a:p>
            <a:pPr marL="0" indent="0">
              <a:buNone/>
            </a:pPr>
            <a:endParaRPr lang="nb-NO">
              <a:latin typeface="Arial"/>
              <a:cs typeface="Arial"/>
            </a:endParaRPr>
          </a:p>
          <a:p>
            <a:pPr marL="0" indent="0">
              <a:buNone/>
            </a:pPr>
            <a:r>
              <a:rPr lang="nb-NO">
                <a:latin typeface="Arial"/>
                <a:cs typeface="Arial"/>
              </a:rPr>
              <a:t>Totalt har vi gitt over 1,4 milliarder til forskningen!</a:t>
            </a:r>
            <a:endParaRPr lang="nb-NO">
              <a:cs typeface="Arial" panose="020B0604020202020204" pitchFamily="34" charset="0"/>
            </a:endParaRPr>
          </a:p>
          <a:p>
            <a:pPr marL="0" indent="0">
              <a:buNone/>
            </a:pPr>
            <a:endParaRPr lang="nb-NO">
              <a:cs typeface="Arial" panose="020B0604020202020204" pitchFamily="34" charset="0"/>
            </a:endParaRPr>
          </a:p>
        </p:txBody>
      </p:sp>
      <p:pic>
        <p:nvPicPr>
          <p:cNvPr id="5" name="Bilde 5" descr="Et bilde som inneholder person, innendørs, kvinne, forberedelse&#10;&#10;Automatisk generert beskrivelse">
            <a:extLst>
              <a:ext uri="{FF2B5EF4-FFF2-40B4-BE49-F238E27FC236}">
                <a16:creationId xmlns:a16="http://schemas.microsoft.com/office/drawing/2014/main" id="{C03BE74C-E8E1-4BAC-CB9E-62CB0332F61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22168" y="2095756"/>
            <a:ext cx="5893632" cy="3911013"/>
          </a:xfrm>
        </p:spPr>
      </p:pic>
    </p:spTree>
    <p:extLst>
      <p:ext uri="{BB962C8B-B14F-4D97-AF65-F5344CB8AC3E}">
        <p14:creationId xmlns:p14="http://schemas.microsoft.com/office/powerpoint/2010/main" val="1526176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Helsepolitisk arbeid</a:t>
            </a:r>
          </a:p>
        </p:txBody>
      </p:sp>
      <p:sp>
        <p:nvSpPr>
          <p:cNvPr id="3" name="Plassholder for innhold 2"/>
          <p:cNvSpPr>
            <a:spLocks noGrp="1"/>
          </p:cNvSpPr>
          <p:nvPr>
            <p:ph idx="1"/>
          </p:nvPr>
        </p:nvSpPr>
        <p:spPr>
          <a:xfrm>
            <a:off x="838201" y="1825625"/>
            <a:ext cx="5395546" cy="4351338"/>
          </a:xfrm>
        </p:spPr>
        <p:txBody>
          <a:bodyPr/>
          <a:lstStyle/>
          <a:p>
            <a:pPr marL="0" indent="0">
              <a:buNone/>
            </a:pPr>
            <a:r>
              <a:rPr lang="nb-NO"/>
              <a:t>Folkehelse: Arbeide for at myndighetene sørger for gode levekår for befolkningen og for å redusere sosial ulikhet i helse.</a:t>
            </a:r>
          </a:p>
          <a:p>
            <a:pPr marL="0" indent="0">
              <a:buNone/>
            </a:pPr>
            <a:endParaRPr lang="nb-NO"/>
          </a:p>
          <a:p>
            <a:pPr marL="0" indent="0">
              <a:buNone/>
            </a:pPr>
            <a:r>
              <a:rPr lang="nb-NO"/>
              <a:t>Demens: Arbeide for økt livskvalitet for mennesker som har demens og deres pårørende.</a:t>
            </a:r>
          </a:p>
        </p:txBody>
      </p:sp>
      <p:pic>
        <p:nvPicPr>
          <p:cNvPr id="4" name="Bilde 4" descr="Et bilde som inneholder person&#10;&#10;Automatisk generert beskrivelse">
            <a:extLst>
              <a:ext uri="{FF2B5EF4-FFF2-40B4-BE49-F238E27FC236}">
                <a16:creationId xmlns:a16="http://schemas.microsoft.com/office/drawing/2014/main" id="{E82F1C32-4F92-6C0A-D890-47919F12D5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1571" y="1781255"/>
            <a:ext cx="5259236" cy="3525527"/>
          </a:xfrm>
          <a:prstGeom prst="rect">
            <a:avLst/>
          </a:prstGeom>
        </p:spPr>
      </p:pic>
    </p:spTree>
    <p:extLst>
      <p:ext uri="{BB962C8B-B14F-4D97-AF65-F5344CB8AC3E}">
        <p14:creationId xmlns:p14="http://schemas.microsoft.com/office/powerpoint/2010/main" val="948412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descr="data:image/jpg;base64,%20/9j/4AAQSkZJRgABAQEAYABgAAD/2wBDAAUDBAQEAwUEBAQFBQUGBwwIBwcHBw8LCwkMEQ8SEhEPERETFhwXExQaFRERGCEYGh0dHx8fExciJCIeJBweHx7/2wBDAQUFBQcGBw4ICA4eFBEUHh4eHh4eHh4eHh4eHh4eHh4eHh4eHh4eHh4eHh4eHh4eHh4eHh4eHh4eHh4eHh4eHh7/wAARCACl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72z1Te/2m0trhfNYAlMHr69a5O81rSbfVZrG6ja1kiJBIkG3P45P6V9ZzafY3C7ZrSBxjgMgr5H+JGoafpXxX8Q2NxY2X2NLtpEJsllZXKLxyR8vXv1rKtLlSPayHKlmVWcJNqyvp6pDRrmiS7l+2IB0+bH8qoajeaZNE/l30DcdN2DXQaB4dvNd0a0vtP8ADE01tPMxiePR4dkhA56uMgbT7fjXI67q2l2tpJZ22m2bXqt5cq3GkpG0JH3gCGPIbPaueUnufSUeFsLVm6cKkm1vtp66HR+H7XbYwtuzvUHg+tbCQVj21xNp/hCG8ghWV0iTCE4zmqdx4vvLdVLWtkpbsXYkfgK6KcJTXuo+ExXJRqyg3s2jroY8duKsrEewFZ3g3UZdY09rqdYlIkKjywQMfjXi17428YR+I7qwGuzrGl88IACjC7yAOBSIWp78IW9KPIfH3TXytqfj7x4mp3NufE97sjlZBskx0OKXS/E3im/unjuvEGpSDyXbBuG6gUPYux9QTwso+YY+tUpEUnGRXnPwQkuJdd1A3FzNOfso/wBZIWx83vXp8+c8Y/Ks5OwGdc+RHF82nQ3zE/dkIAUY68g1Re8dD+78N2EYz1Chv5KK1yTiqtxnHWhVWiXBMNOklkkmkms4YQdoQKmDgDuKKnh+5z/niituYyaPpvRJhcaPaTMwJMS5PvjB/XNfIPx20HWh8Udau/7Lu/s91df6PL5Z2y/KPunvX1Z4DuBP4cTGdqSOq+uN2R/OuZ+OQt4tI03ULhlWO2vFYse3IJ/lTq01JantZLnFTK6rq04qTatr6o8Q8CfEy+8LeF4NI1TQp7q70t5JNJcjAUupBV/YFsgjPTHvXl15/aOp39xeTxyzXNxK0krBfvOxyT+Zr0DxoIbnUGfT908SyMFMa5BXJwfyFc1pc+y8kHP31PSuWrBxly30R72E4plSc61OhFSlvq/63u/U7DT4biTwoLeCNDdC3Xy0lOF3joD7Vzut+F/F2sMiyJpVuoBP7tznOD7f5xmty11yxh1H+y2uUF7tB8gnDEH2q34i8RapoUs+jxW6SJfwpHM20B05yQjZzu9sc1rCTij5Ct++qOTW7bJ/h7peoaLpTWuoyRySmTcHVt2R+Qrw7Xokj+IuoRMvH9qM2Mf7ef617f8A25aLLaqs5iaAlL2OYFXQ4GNy44PNeZ3Okm9+IGt6pKk62EcpkjnSFmR2+XIBHpkZ9M1UXdtEOLjY8o8QKieI9UjRgwS7kXI6H5jVnw4QL6Q/9O0v/oNJ4o0jWo9bnuF0u6Md7O0lufKP71Seq+oq/a+H9V09RJLZXa3a27NcxMoARZAfKx3JOMfWm/hL+0eo/Aps6xfsysoa1GwkYDYbnHrXp88kSzpC0iiWQEohPLAdcV514K8TeHLmXTbXMbaxaaSI4INm10kQBZD05OMn1IB71U+JOsX/AId8T2+pxyS3EUAVh5i85IOUH+yc/WuebfY29ho3fQ9MZPaqtzHweK868afFr7DDbzaJpMl3DNCshllDKMsM7Rgds81z9h8QbjW7uC9X7VAsMLrKA4Yk59MAYx/jTULnO9D26FMIKKxvBusNquix3Uv+sP3vr/8ArzRXQkYOWpqz/Eu40O2udNXVpUxN80cQyylSOPbpVHxB4ll1vSnjnvpZo7oiWNWcsW3dDj1ri1s7O61u9bxK06GSRnR0uETcdxyDweef511GlW9lZLCuiyLe2ciFYEbDOH6lckAt36Y+lb4mUI2jDV9ew6ClK7nt+JZvr7wmuk6fo0Orm3n+zobl0jYJJNySC3tnFcqWihvbeQN5sm3zJGKkKsakHJ/PrXPXGj39x4gla6hf7BlmIj+bHoMfjWzpUdnBLeaLG08bXduqRMzhVDE5ZNxBC5HXj2rmajKVmzpSlCDdhfEXhXS7vVk1MXRu5rqQTLJBL90DsD+Vdj8Ybi4tIbSyigK6n9hEkdz0Du2Acd+vI9z6V5t4Z8M6tb+Klt5GP2C1lS5kYsGQspBCe5yPy5NdUuvR+JJNQ8/7TdCPe0YlkGwqCAGB64DYAHQY7UUXCo3Bu5vXpThBVIK3ddTk/D76vrWuXWpfaHj1a0XMimNGTeCATKr8EED65xXpU9/ef8It5cUFo00/G9LX5/MO3LlRwRnA7dPSuVtNEjvPGNnd6zdXugQx2i+fJFbG4MxBICnZ1BA69MV6hqVhoNloBv8ATbyXUbu6UrDcXVu0X2fjghWOQDnHpWk5RTa6o4YQm7dmYvhu4juFtLXU5sahbBhLcRR7EAJwpGBx1Hc9TWX8RoB4W07WLrw7dQyPaRGSdb21EkjsDnAJ5G3OQDx06VP4Njhsbe4a7iFxey/Jds0yvFGwBAKemQeeeTXL2+g3LeLde8OR6hqEthdW0yuLq5aQDduUHJPXdtrmhJSjzHXVTp1JU07ryd0ee/BS21G/1a+8TaWxm1aItDEW4EZcZeRieM4zx9a9B/4Rd9d8ZW1truoy3GppETIhPyR7QuSApGOO5HOax/hNrGn+FNIu9IubmKKbzAwVFyz7eCuT09T35rX8M+M7HU/FUN5b2f2XUMNa3cksbbZd2dq5JA7D8auUufYpJq0e35lvxn4S0uC+luJbjUTBgRqFnVYoQRhQq47Y/GvEPG+mXWjyhYXAtblfOWReAz9GHHTpnHvXvvjDUGU3FvdsHlR98Uv3FIAyenYAHFeUXV8/iaI6bPazXFxDL5iY5JyD1GOOK4oOcZ3vdGtehaHvLU6n4Faox8Dh5WLu1zJk9T260Vi6PoGm20Txw6hdW84OJ1sSzYPYNjjPX9aK7fa+R5zpljxEq3Xito9Vb7IzsQpiO9SDkhhg8DFdn4AsbPS5YLtb0XNvpztervbaxcKQAi9STnoa09LsraO+exvlU6lp7NDGrgcIWJDD14OM1N4rtY7HTZroWaNIsW4MpJbIOT8o68CrlWcaija1jZYdOm5dTPvtaj1jxMsOnzRM1wCywyJsaJupXPfuR+ArkNSaxm1SRZ7m7Z9wlG18FRnlT69Mf5JqprDJbIsw2vdxyCQblx8x+6AO55Ars5tP0PTtLi1nVoIYbuKBZXeYqwifbllGeTznv3onyxdxU5TqLlvojmdW1rWF0S7sRD/oxO9ZI2y6RE8ocdDnGT6VSg+369PY29jFLFeE7WdWCRYJ+Ykdh0P51vab4s8NeMdYni0bQ7gSRQYZwqqgU8dM85+lbNpr3hHwjpskK6Ws+qSNiSVpWeOP/ZCqR/PrWHK1Jq1j16OOoxwbhNc0un/B9DqL+T+y7W30+7s7W3v1Rds63LT7lHHzcYHrxkc0zT5vGevaRfadcXFlJZR7orZSyxKhIzkZwTn3rHsvGFvfWHnxLpnmI3zSR2p3Iox1HJzjOP51HB8RfFkVzayaXY2SaWvz3avGsT7vx5Bx/Osq86b927t5HDg/aU37SKV0+p0mi3Wuy6fDZ3VmZlhHlLGC6hvq+CMehxWfrWma5omrz6pq9mLSeYlVjDxzb1Lbjtwvv1qrqnxB1TXL2C6kGtWJ09v9IhsZAgmXrggryfcepFbl98RdQ1ayms4G1QXMoAjNwYZAnc5XH4VeHnCUGrv5mOIhJSUrL5Hzn4l0bS4/iXe2c19Lp9te3iyy3EuB5cT4dseg5I/DFT3V/a2S3P8AZXmSQRTsbdppD+/Q9GyOFYL6Y610PxasLXUda0/U7qMZNpJFOFzGGdSSuD/wKuT+EOjzeJfFFnpOsxPb6bbIZ5EY7Wn2n5U/Nj+Geta0XFvzNa8m6cbKyPcNL0+68WaZZ6nqVpHDPLGS6IfkjTcdmPb61zt1a6H4Y8SQpGvmhtsc8gYmRyeoGOx9K77VJ5bH7NH/AGfPHp0qh45EwInPYEj7qjB4xjpXg/inXLu38aDVLZlVreXzISwDKD2ODwRmsatKN9NzSFepUhaWyPebXwtptuHZbPy2dyT5XAIySP0NFGjare634a0nV45VQXVqrMMfxjhj7cg0VX1hR0sR9V5tbniPirxF9n+IGqzbpZSLpw0oHluCGPTHatK48Yapa+Hb7VLOa01CSIKEmuRvkVTw2B6rkdew5rlfFRSTxVqRcBg0zZB4PX+dZOnajPpt5NHG3mROAkylOGQ9c/h/WvoK9GMm+Y8XDYmSio3O9+FklnrTHVb+6SWaxCbICpyhAI8wnoc9APUZ9K1Nd1u6vUt4biNSbu4dY0U8qoyAp9zjOa4SPQtU03U5ofDk0Rtb2EFPMfCZGCF9/bPrzW18FdKv9S8Wy6nrZunNjN/q3AA87BGCDjp0wK8urTSnKLep2pyio6afmehQ6PY+EPB8lvYWcVvqFzb+dczbAHJxwDjjAyBge9eR6tGUePMp3tlmyfw/xr1j4sao0axOx2+dCfn7MRwR/KvFtevma8PUscZ/L/8AXWU1skOPc3vBeq/YfEVrJu2xF9k47uh4NeqTWWh6nf6jYadqlrJeHYJF81FKANglT1JIBzivFPDLebrNnEqeY8syIeccE123je2ubP4gR3KXUKLEsJlWMgFycjgDrx1rnuot6a2O6hh3Xsv6uenv4fsYdLaLStYsob1drBZpAsZYMNwLEc8elN1Pww19Gtwmq2pkQq6gaiqgN3UgDkelYNtePqF4kEEEsyEAhhgkuR8wJ4Gc8YzV95rPT9SNrqiz2qxoXlLKAy/mcdx6/SpjBVI83K0vmZSk6T5Lq/ojlvi3olw3g0XEdylzd2twjOVfKhW+UkH0HFYHw8msNOMICtLdSRsEkXJZ3YYz9QDwe3NeharNomt6FqWl6PcPdRy27qSw3bZQMqCRwecdDXguia3fI40+0tdpGWDI4XZ65Pap1jquhrD3o2fU9x8XeOE07wfp+napIJL3mMpGMMqBiCxB6YHPPWvJfHNpCkw0+3mWVkUMk38OzGQCfU8Vk65Nql9K0ks1rLIcAs0ozgdK7vwRbR+JPDWnWeqyxrLpc4t3dCW85GJZFHvjI9goq3JVZLlep04f91CVOa91/n/wSbwFb614V8PwTXmsG1fUF81bdv3ixqCcYHYnOT6/hRXYeMNV0C1v4oNQXTlYRBkS4kIKqfcDnpRXoRo0Gry39Uc1WeLpzcaUYuK7pt/emea+PLCK31kalBOZrK7y8Lkds9Mjoc1y+oyQxyZXnevXtmo01K6tr+6sxM8tr9pdxExyituPOOwrb0uG3vxHbiNJ7idwkcUa/eJOAAPUmvZUlVWmh8tyulo9SLwDoXibxlrthoumTtiM/fBJ8mMHlmA646fkK+utA8E6f4fSG6ubicJa4kllljAJ2jliT34rO+Fng3S/hp4alnmlgjv7lBJfzkA7MdI1PoPbqc1W+Ini201LQktNPe6w0/7/AMyAx+YozwuecZxXk1eRO8tz0oOUkkjw74o7LvxHfyaWSmmxyFo1mXJ56nrxnjgV5Nr13cPqxhA+ZQMsD98EDFem+PLprfSlDYFxdylyv90EEj9NteY2ckl3dRrHsF1G+wF+hGeM1xRb5nJ7HZb3Ujs/B8Edm1vdYP2sZZTjIB9/896+oPCngbQ9Zt7LxBqsVtLJMiTMpxFsbAPPGT+lfN0Wm3/h+WOXXYIHhlAWOWCQlAwOdr9xkZr6N0Dx5aW+jwRpYTxMIU/dLIG8sYGB81Z04Uqk/aT17G1WrOFP2dP5knxC8B6b4f0WXWdD1EiG1xJJZFFfILD5UJI4ywryrxD48uPEcNppV/oQt47eIlGeLDT+pYjqeTXttr4l0fxbZ3GkXlnfRR+T+83tkSD6r0OQDVK58FeGZrcTtb3UbQkrvB5Ix0JK1tWpTlF+y6mWFnRjNe2vY8j8JyWNrGstnaxWqStuZVBBLD1B68d68N8esmj+ItU0m0+R2uGd27lWO4Ae2DX0tq/hzR7bUEkhlvliJ3LGXBAbPYYzXAfEeyttN8Qx3i20Sm8gBJZMsSny8nvxt/OvMUamHvKpqeslRxVVQoPlXmeFaRpi3zO0jmKFeHZhnJ9FHrX0p4O8G6do3gK106M3UFw8n2p5UYeb5hGPpwOMV5tcarDc2xUQ28jw5YAxj7w5GK9Ql14NYW01ujSwzxBgVOSuexrooYqcnz7eR6mHyWi4OM/euRaV4L0q61HU9Q11pNRlmnCQSM+wrEigKPfvzRWhp815caVbywQTOhZwSVzyDyKK6vrdRdS3keX/AGopvzbv+Z50/hv4YPqE0cHi+Tz3mYfM6gAknjpivYvgt8J9L0HUn8RahfwXxKgaeJMKYlPVzzy3ofTmvJrn9m34qG+uZY9HtiskrsM30PIJJ/vV9IXPgHWIbLTUs7CEvBZwwyjzVGCiBeDntitKEKlOTbqNrsz4utyyS9xL0K/j5LVvIs7cRtHzIzL3PQD9DXkl5qX2nxZfwBc22nWuMf3j95v5c/WvYX8D+I/LGyxiDFskecn+NcFN8I/HKa1d3MelwyxXsflyH7VGCoKEE8n1C0sU5W91FUEvtHzt4l1hr0Ry3LfvUaV3X0OcAfkKyPhpp7at4rjkKkRpJ5jfQV7Brn7O3xKuGmMGj28m45H+mxDj05b1rX+G3wE+IWizzzahpEETMu1At5E3Gc9mrnm5Kk+VanTFR51d6Fedy0jK6h1cdGUMAexwajuI3kcSSOSdvOT3r0D/AIVR4y3j/iWx4z3uY/8AGkuvhV43f7mlw4/6+o/8a8lUa17crsdzqUrbou/DTxtZadoR0/UEmBhkwjwxKdyHn5vUjkZ9K6N/G2i30XlvNdLzwGhx+JrgT8H/AB8/S0ihX0F0mT+tMf4LeNNu5rWSU/3RfIB/6FXs0qlaMUrHlzhTlJs1NWvrG6lLxSF29G4JGfWuB+NqmPwja6sqbvsVyFd+uFcYOR6ZC10w+DvxCZwi2K28fqL5Cf8A0Kn6j8GfHM+jXtqtm8rPHhEkv0IZs98nFZ1OeW8Teg4QkrOx4Np0mkzReZ9lCu/zF43Iz74r0Xwnocc+lfaNO1aZ4z1hkAOxvQY5qtd/s8/FRT51jotskn8SG+i2t/49V/w/8H/jbpNwJrfQoYufmX+0YCrf+PVzewqfFG57kcxVH3ef7j0PSV/snSbazmKtKFLOc8bjyaK5bV/AXx6u51aPw3YhVGBnUof/AIqiq9jV7HLLEUZScpS1Z9cUUUV6p4QUUUUAFFFFABRRWXZeINGvNWk0m2v45LyPdmMA87SAwB6NtJGcdM0XLjTnNNxV7bmpRULXMC3KWzSKJnRpFX1UdT+tTUEtNBRR/jj8aglvLaK8gs5JlW4nDGKM9WCjLfkDQCTexPRSevTjr7VDf3dtYWU95eTLDbwRmSV26Ko6mgEm3ZE9FICCARyD0ooELRRRQAUVy6Q6pa67FFP4rtz5spdLORRveMsTgDOegIzjt3pmn3V9DKhvPGOkXFsg+YIiBmBBAJbcccshz/jQB1dFcVFNrDQRyHxzpTQ7lWSTyFGQAWIB3YBK7Tn0BPOaS31bUFu7ixm8aaE7smbdhGMphhndztPy8Zz1PSgDtq8113wTrn/E3msbi3Mdz5hS2gd181pJUbLKx2IVAYEpgtnmtprjWEkML+NtIWRSpVBboSc4Hzc9yeMY61NHfalJfW6w+JtHkSKWOK8iZArFlDeYF75JHA9jzScUzqwuMqYWXNAxZvAGoyWE8IvrOESecVtot4hi3yRuFXP8I8s9QRljwRxWlf8Ag6e+8K6Not1d27tYhzMdhCSEwyIuAPRnU/8AAe3FPWbVFt2C+NdLe4ZnKkwo6qCCw4BycAdfQU+21WWS/ic+MNJa3ltFZIhGqlmK7TJuJ/v4IX04pcqNpZpiXbXZ3262t+pgah8NtQlt1ht9WhWLzRI0R3BSxhRGkyQfn3KWz1+Y8g81reH/AAdeab4rTV5rq0nWN7hjNh/tE4lAwJCePlxgY7elRrcalI0Ui/EDSiJEGMRoAw5ycbuOCPQ8VZlbWI2SeXxpp6R/aAyAwLsdSCxQnPPylSv9aOVLUc81xM4cknpZrZdTJu/h9qU39pAahaD7QHw43h7ktcCUGbqMqBsHBGDyMcU1vh7qTysZNRs3STSjZSfKw3N5ezjuq9+Dj/ZzzWjFc6tHCYf+E70Z8AMHeFdwVsEZO7rjdj6irGn6neQ3AbUPGWiy2yQtvHlrG+7au1sE9M7j75Ao9mi1nGKS3X3f12OtiUrEitjIUA46UUkJzChLiQlR84HDcdaKo8sfRRRQBVn07T572O+msbaS6jACTPEpdQCSMNjI5J/Oqn/CN+Htjp/YWmbXG1h9lTDDgYPHsPyrVooAz00XRkRUXSbFVRlZVFuuAyjapHHUDgegpsmg6HJCIW0ixMQbds8hduc56YrSooAzf7A0L/oDad0A/wCPZOg6dqm/svTfPecafaiaQYeQRKGIwR16/wATfmauUUAZdj4e0Ky2fZdIso2QbQ4hBbGMfePJ445NK3h/QWZWbRdOLKSVJtUyCTnjj1rTooAy28O6Aww2iaaRkHBtU6/lU82k6VNAkE2m2ckSMrIjQKVUqAFIGOoAAH0q7RQBlp4d0CMSbND01fNx5mLVBvxjGeOcYH5U3/hGvDxnknbRNPeWTG53t1YkDoORwB2HQVrUUAMijjhiSKJFSNFCqqjAUDoAKKfRQAUUUUAFFFFABRRRQAUUUUAFFFFABRRRQAUUUUAFFFFAH//Z">
            <a:extLst>
              <a:ext uri="{FF2B5EF4-FFF2-40B4-BE49-F238E27FC236}">
                <a16:creationId xmlns:a16="http://schemas.microsoft.com/office/drawing/2014/main" id="{D4A07177-8C36-4278-82E9-13429D446A10}"/>
              </a:ext>
            </a:extLst>
          </p:cNvPr>
          <p:cNvSpPr>
            <a:spLocks noChangeAspect="1" noChangeArrowheads="1"/>
          </p:cNvSpPr>
          <p:nvPr/>
        </p:nvSpPr>
        <p:spPr bwMode="auto">
          <a:xfrm>
            <a:off x="8534400" y="40953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ClAH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49NvW5EbEegHWp49J1Yn5bWbHsK5OH4vaSARa6xZmTHG25hPPb+Ok0f4g+PLq08638Y6fARuLQyxKGUDufkIxXPNcp62U5TXzRTlSaXLa979b9k+x30GieITGHitJyfTaS36VLcWXii3QMum3SgdcRkn88VxzePfiUsCSDxvp2XzgLb8AAZ5Pl+nP0pg8f8AxGiLSSeOtHO0At5sSjB9ADHz1qOY9ZcJYv8Anj98v/kT1TwJpuu6w0z3mpSadDCwUgjLsSOwPT61taxD4y0m8t4tJaDWLe4JCs0YVkI/vHpj34rlPg1q0/xC8NXR8Wa3bS3K3LRxQxxxRvtAHzYxnv1rtU0CbS7pbLwx4ght7p18yWG5VZMoDjIAwevrmtoq6PncZhZ4SvKhPeLtoLosetXE858TQ2+l+WVMboylZQc5A7cY6+9WtQg1jzY28M6na3EZbbLHIyny/wDayO3tTp9Fjnm8rxNfQTpJJi0UyEEnBzw3Q4/u0Wvhmx05pIPDepSafO7LJPGsok3KOOQwJH4Yp8q7HNc5jxV4n8U+GZEXVFi2yZ8uVACjetcrcfEi7lPzbDnuBmtz4raZqUVrarrOux3kBmdoomQIy+5x144rz4vodoebi2Vu43DNRIuKRtN4oubs/LC8hP8AsnFPinvZxnywmexb/wCtWAfEOkW/Mchf2AxTJfG0MUsKW1hLP5jbSw6IMdT/ACqGaJHUCxkl5kmIPoBS/wBmwKfmBb3NYS+ItTuE3Q2EwHqsRP8AOrrpqV3pBut8yOOSjED+VQ2ikmXpLWBfuGONvXaDxRXKT29xs824uPKXdtBdj19KKjnRfs2ad78JPB628sw0yyBVGYH7KnUCvD7O8u9PuXlsriS3kwULRnBK9x9OK+rbuON4ZYj5al1K5I6ZFeQt8G5WZmHiSHqf+XQ//F162Lwspcvs0ehwNxDgcvjXjj6nLzctrpu9r32T8js/hp4X0jWvB/hm7fU9evHvGljvmgvtiW7KCdhGOAOvrjnpXivjTUbhtc1PTrfWrvUdMS7cQvLJu81Q3DH16Dn2r0XTPhv4g0yxu7HTvGbW9teLtuI47cgOP++uOOOO3HSs8fBm4/6GGEf9uh/+Lrklha1kuX8j6rA8T5LQxFSrUxfMnsuWemrf8vy06IvfB/xpY+B/h3qWqaposGo2ouXfIAEoKqOMkYxXmmv/ABO8YL4uufE2n6JqemmaZng8u3cbFIzgHHIwK7j4ieE5PDPwQ16yN4t2winnDrHsx+7JxjJ/u1Da+INO1LR7S0GuCNru1hjihACbWMYAQnvuY4qpL2UUnufF4zGUcdmFatTleEpaPVafd+ZwOufGLxbq4+2aob+SSFfkMg2ov4bak8N/EXxfcXMF1Dq1zbylyoeI4OPrUvxB0DUm8JXcaWMQe2iVrnypVdvXcQDkDH+NcT8P52ZbcEFykjcA9TtyB+lc86r9mpR7nfLBYeFRwi1LS/T9D1TXtY17UtRV9Q1i+upnTBeVwQB6dKd4a0gXUbec4WTDFYzOCxx04HX1rnPFMjap4Z+1S25tn4DR7920q5HUfn+NZfwXUH4lRopwiwzgd/8AlnUuTexyRwsfZ88nbW1rHtWj6LbLpD3XkxO6g9s8gkVzmo+Kx4VvfMvLSae3fIBR0RUbjAJ6+vSuU8GfFzVG8ZP4Pn02yFnJqE1uJgW8377YPXHXFTfHINHYQ7VJ3TkkAZPAq4xadpHDNLXlPXb+8aSysPslsHa9hEuZJj8i4B44+Y8+1dL4Rso4fBUSbRjy2P5ua5u2RVs9BkZeF02L9VFdho/7vwlCvqn/ALMaxqv3WaUI+8jFvrSM2wXaPv55+lFW7zBRFzjqc/lRWMNjtaVzfuYzke/TpVcQszFeuOuAOK8P8ceJtbsvH8MkmoO8cKq8MRfjHU5H515t8LPic2j+INTjnk1BZ7++eSMtM0gCs3yKTk9BxXvfX97Reh8p/YzaTc1qfXotwpB2804RN6V554j8Q3mj6Y9691IQrqo3OcHJ71xHxB+K89h4atLzTNQRLySURyqsvJGDghT0GRyenT1onjYJ2sRTyepNc10enfGKwa9+Hup2S7d1xBJEoYgAlo2AGTXgehaYsdvo94XuIWtkg3xgAKTGQOhPByOta3xF8dxzfC3Q9S1WS4uWvbn7sU5AKgEbsj69PUc+lalh450XxN4dsbS106S3jTYoaHagTBAODjn1NcOIquo7pHv5XQo4aLjXV0TahqEDWV6osrqWS8tpI3BUfMPLYZPJ4ArwXwf4f13XoXh0a0tLoWVyks8VzMY1cDcApxyQTnNfT82l6d4dT+2LS6ur6WBDsicpKNrjBYKBzxXl3jfxhpumxatq0WlzWEt7FHBuFi0IlZWbk4XG4frUXfslCMdb/wCR3Vnh4VXKk/da/K/f5HK2vhPWfDek6hqWvataqL8qGgjDMIpNxb6dMirnwW+2t4nk1gWLjSrZZ1nvREdiHZnBbpmr3wln0z4gadqFlr18LexsG81rRGEUl5LIcKWfqUUKPlB6n85vDUl14d0u70c6jAbd9QkuEihJ5RsDDZ9h2rGpLkfv7nTl+HxGOg6dBaJ9f8y34Qn8IzXN3rk2gQpeWF2SLxTt81mclWUfxcEdaufG3V7zS1tJ9Ovbi0kZ2O+FyrEbR6Vw3iy8WaW1/s27SGS0Y+aequS25QeewwK7/WNBPiC/tDrMM6abdFS9wucwgDdwvUcDHSrc0rPoefVoSi5QfxLf1PV5bkf2fpkjT7pEsLcyNuycttzn611Nu4XwzEPYfq1fF0vibxJ4W8dzQNeTNZ3blCHQESQHlGHTtg19EeCvGNpP8Nbe4jvEnuIoDJLA0gDqVf5uBngVM4Plv0JpxSko31O4upMtGASPlPIHvRXE+DPFsWrzzrczpGygvGsjAfISOn40VnGLS2N5NJ7nGaFetFrMbOiyNOdrM/zZz6561vPo/htLY2t3o+mLZOrA7LZFMZIPzKQMrjrkYr5W0bWI7bVbaSXX9Rt4baUSblVpS+D0xkcf416J4v8AiVousaJd2elX10t1OoVd8BQEZBPOfTNa1Kc4yXKY0XCUXzWLdveab5z6Yvi7VJsMYkguZnWF1B4AAO0jnPzY5+grvfA/izwp4d0GW11O+s4Hyw3kq7E+46nB7V8ypeNLc+XsZ2YgHHNN8Qy3A1YRxbjNKiNKgXcwfHPvnua3UXKXvGcn7KN4HpPxO8TL4s+xaPa2NhZRWUrlmgIEM0pPLLjgD+eTUfhqa40vQZ0a8giktzvjjBBLtnkcDA4569qoaNpM/ibWobfTVVW1FxIqfwICNzZHovP5VqeP/Atz4Q1qHTZr2O7E0QljeNCg5JBGPXIoUopqNy5VIWvyX+fXubGo/Em/0rybbS9rySRK5nlffwQflHbjoOtQReN5vE2hahpmuXACz2zqGkUKuc/L0HBHb6/SuJudJ8QazBHqs0TAyudjPCY9yAADgDGMDGfrVXwzFJb6oY9UsrpLXOyRkBzjI6E8Y461UZNT326GcqV6V+XfrYraZpd5a3q3cNxHM1u6vugLfKwOV6gVtT3Ul22ZrctKRhmZjljWnrWjwWl1H/ZEly9vcpxGSGcNnoQOoxgg4747V0WieCtR1SKztrfSdRguJ+I5biBo0O3qdzY496J1acrSijGnKrGHs76XuQ+NNK8M+CdWs9OR59RvVihnmQyKIRIQGIBUfMM/1pLLWode1a61rXdSkggsY/3NjDI0as7HnlSCR7Zyc1n/ABY8A+JvDcOnXWomG6G0xPNC2UL7icHPPT+Vc5pmmztaFy7LcMdvlgfwgA/1rnnD2kWlI64VFCzkrnSa14lFy0cS6dEkEC+VEpUZCDjb06e1Yk3iY+FdKhg0xE/tC7fdI7ncRb5+4MdCSOT16VNoraZY6lHc61p9zf2SZM8EUuySQY6KfWu70q+/Zp1C4I1HRdS06/JGft09wyZ9zG5H6VrQhGh8CMa1edb4mcSvjfQLqHzpY7m3lyPkMhbHrzjpRXqpj/ZwtZmS4h0MrgFXSaWQH86K09s+zMPZ+h896dZ+GLyX7LK97bEnCTqQ2Pqpxn9K9Y8L/CzwWLO31L7bearzuG9giEg9Cq8/gTXk2nw2gkRWxz3NepfCzUJlF9YZZoAQ689D3rB1GpWvoelTp07XcTon8KeHpNQa4TTYIZGDKGRAMEgjOM9s1gw/B7RYZ5NQk1XUJMElYrNhHkH+AbtzdOOp+tdgk3JYgYHcHJ/LHFZtzq0DXUcdrcyw3CvggjKsM4wQOevSqeqsnYp+yk/eVzp/CHgvRvDuoQ3ul6deRSRKfK88yAxjGDweDwTyT+VaXxGUS6TpOtXYhnuFldbaTbjyw2DwPXjOT0rpvhdqsPiLVPsM0KxyeW7MFYkOMc9eR681hftKXlt4bsNBgMDyxtLIQq8bm4AA/Ak1xzhK/mdGFUfbRg0ji/t1xdhWuLiR3HQsxar9hJIoHzEDsPWsaKaGK3EzSiKI9d/y4PoSe9RP4q0G1mEUurW6tns2cfUisOVy2R78qkKe7sddeeK4/D0MVw0ELyE4Q7ACo7kHr1qbSfFWpa9NHLHPG0Zw/kyckH2NeaeNdU03U7JXstSiunT7yo2cA1a+F1/C8oJJGxgCc9K3hSSjex8/jKqlWfYd8cdF1rT9R0qZNUur61vZm+z294PNWBvvFST2Hr3HHashbi4WWyubT7MskIcXtkp2eYN3ytk56jn0wQcV3HxPvbe60i3Sad5UtLpJEjjbBlflQmfQ7qvWtlY6fbxKNJsUlnjUylYkVWbvk45/WvVwmGlXj5Hg4vERoS7mVF8Hv+Es8FQ65puryRPcxvi2ktCSWyVPzK3AyP7teWeKPgP8QNBczrpRvYMFl+yurt7DbnP6Z9q+hLTxXqltYizimSKJASohJJAz7D+tV7bWLq4vubl1nUhiQSCvvg88mumGXVk3eSOWpmFFpWiz5FPh/W7vUWsIdJvPtUESmWEwsHTgDkY4or6J+Inx+tLHxBdaRP4FtLy5s5THJLcOrBsdwNvHWiuFusn8J6MI0GruR81xSyyXMYXOCRgCvWtN0maxsykV1PBdnl2jfjd6Y6HHv715joN1DZ3kF4YYpHjfciyDK5HrXofhrxLHqCyfbpIopi24MWwH5/Q1Motsp1Pc3JYp9YZT9o1e4fPDKqqufyFP0uNrm6vFDMW2eWrE/wAeCR+oFSFovtE2xlZACwZTkYqt4Zn/AOJP9r6NPeM2T6dBVGEXrqWPAXxD1vwF49XXLOH7VYXAWOS1foysMsq+hBzj9a6f42fET/hZ93pEFho91YQ2MrEGRs+ZuI5I7EY/WuCvtPWabS5opSUuL4rj+6cNxVnxRJdaDJYR28gUTmQsWGcBV3cflUON9jqpV5U6ikZvxL1ia81RtJWVjb25+YL0MmOv4dK4VJG85o2c5Xge9XZZnnu5LiT5nkcszY6kn1FS6bpC3gl1C4neGMNhVRclvfJwAPr1rejTslFHPjMT7Wo6kmW/Couv7TSSJXkiUgTHfwqk9Tmuq0O8u4tSePT42Qyv8rjoP8R1pmgQWscJS3jmmsmAaQkFiSO+75VH5mtqy1fT9OdXt9GHJ+Y3F8igY9AGJ/nXT9VT1km/uOD67LWMJJetzc1rQtU1C1s72DUoPNtZvPeNl+VsD1/+tXcL/pWiW1xtTcqBhsIIA9ieg/8ArVxWoa7catAvlxWjD5dqW/nyDHvtQA0iTXhbM1xJC6nMbNEVCnHQhpc/mDXp0acaa92NvmeLPEVJSftZX+Vjs4tzEfxREdSSR/RTXDeKLnWfDXi231u0nzp9xIkUkZXMY7Z6fyrrtJ1CK7iWSMEOV3kYzgEnHLcdjUHiixh13RLqwVkMrLuhbeXIccjpwORXRa6KhOz1PDfjlFt+JF7Pt2LcxRTDHTlAP6UVd+MltNNFoGuNBu+0WXkScdHQ98exorxK/u1Gj3MO700eeRFgwb+HpWlbuWUZ5qp5UyxIDDIIiTtbaeverEG5R91/++DXOjVmtaancWx8tZm2OCpH1FdbZv8AZfCtmpIzjcPck1wRJdhtSQ/8ANbllqE8mkJZNG58qTg7T909vzpSRUWa+itDp13pesXjSPaNqD+YAOIivRj7fNz9K0fjzNavf6LCCyr5MzL5eCGfK4/DrUegeY2gTFo2cI7jYV4wQP51g+KmWbSLGGOCULBIdm7LEAjkc1C3G9jnLeCSa4jhUEO5xnbt/Wt+4MYbsUiGFxt2gAAA7m4HAB6Hgis/SYwryzSxy/uo8ooUjJPH4cUwyyM+I4pS+NwCRZP6jj8K7aKsrnJW1djWsJGM21Y1mB7rbG5I/wCBOQv5CuqS6+zlS00kKBQGDTW1v/6CGb8q4mxnaJ1kmtmfHJ85JJP0OBXS6bqFr5RbEis552wQwKPxIZv612wku551aD7GxYq81whEhu4hyqhrm5A/ktaMEaxwsDClqkhwWe3t4Ap7HLlmNcvd6xbwgq0yyj+FC1xNj6/dWoYvFV1b+XHY2cUcQB34gEe78V+Yf99VTrU47sx+rVZ7L7zv7K6+yy+fcXELQJFzNuVlGNxP8Kr+WQOPxT/hP9HjdzbXVxcsD8scaEbs49cAD3rz9NZnnNy120soeN0RME4Jx3Ocj/CsWW1m2b/Jbe6KJNikDgYFY1ca4r3Drw+BWqqHp66y2oaebZtLaLZcSSRG4KLhGJOByfX9BRXm9lpium6WBnb1Kk0V5dWUqsuaTPaoTVCHJFH6l0UUUzIKKKKACiiigAooooAKKKKACiiigAooooAKKKKACiiigAooooAKKKxNc16XTb9LVdJvLtWQNvhGQMkjHTtj9RQCRt0VgXPieOCQo2kas/yI6mO3zu3Lux14I6EdjSaj4nSxuZ4ZNI1SUQtgvFBuDDaWBHr0x9cCgDoK4n4i2uttrWharo9vc3H9mtLPJFE2BL9wbCM4JILYz6VqQeK4GvobObS9Tgkm2bGeD5Du6DPqO49qV/FUS28c/wDYusmNyACLXkZIHIznv+hpSjdG+GrvD1FUSvvo/NWPP4I/iHoelyW1hDem6u7ua4kmESz4kZI2C4fIEe9pBx/dHQZrr/CjeKYdX1yDVGvbgDMtq0yxiDJRNqIygMedwPYY9TV9fFts9zLbR6Tq7yxOUdVts4IAPXOO9LN4rhjuIozpOqMstsk6FYCT8xPyEdmGORnvUqNup218z9tFp043e7truv8AhjkptU+Iw0lpIYb55Q8Wd1lEsm8o3mRqMFTGGCAMRk5I3DrVyVvF19qt5bX0d2LOHUbWW3ZYFVdizZYAj5iNo5yWHuOldPJ4kiS2af8AsrVWCzGFlFv8wIAO7GeV56j0NQ2XiuC5lWM6Rq8GQDult8KASBknPvn1xT5fMHmUelKKfp6f5fizoj1oooqjywooooAKy9XsdVurlJLDWnsI9m14xAsgJyfmGeh5/QVqUUAc7Ho/iJZo3bxZK4RCCDZx/Ox7nGPamJoviRXjb/hLpiVkLPm1TDLwNuOg4HX1ye9dLRQBjPp+urf2skWvk2qMnnxSW6ZkAUg8gcEnB/Cqw0XxCtmscfiy4FwN2ZWto2HJJHy47cfgK6KigDCuNL12a6dv+EieK33oVjS3XIAQBhnrywJ/HFNs9I12G+jmm8Tzzwq25omt1G8ehI9v8a36KAObttF8RLO0s/iqV96KrItsoAYA/MPTnHbtzmpI9G11QAfFV04E7SZNvHnaSfl6e/06cV0FFAHNwaR4qKqLjxYc+YS3lWcYymW4GRwcFRn/AGfelXRfEO3a/iydkHl7f9HUMAp+bJ77gOvaujooAD1ooooAKKKKACiiigAooooAKKKKACiiigAooooAKKKKACiiigD/2Q==">
            <a:extLst>
              <a:ext uri="{FF2B5EF4-FFF2-40B4-BE49-F238E27FC236}">
                <a16:creationId xmlns:a16="http://schemas.microsoft.com/office/drawing/2014/main" id="{452E1EAC-93D0-4EF5-8540-219483EBD7EE}"/>
              </a:ext>
            </a:extLst>
          </p:cNvPr>
          <p:cNvSpPr>
            <a:spLocks noChangeAspect="1" noChangeArrowheads="1"/>
          </p:cNvSpPr>
          <p:nvPr/>
        </p:nvSpPr>
        <p:spPr bwMode="auto">
          <a:xfrm>
            <a:off x="8747125" y="33413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7" descr="data:image/jpg;base64,%20/9j/4AAQSkZJRgABAQEAYABgAAD/2wBDAAUDBAQEAwUEBAQFBQUGBwwIBwcHBw8LCwkMEQ8SEhEPERETFhwXExQaFRERGCEYGh0dHx8fExciJCIeJBweHx7/2wBDAQUFBQcGBw4ICA4eFBEUHh4eHh4eHh4eHh4eHh4eHh4eHh4eHh4eHh4eHh4eHh4eHh4eHh4eHh4eHh4eHh4eHh7/wAARCACl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72z1Te/2m0trhfNYAlMHr69a5O81rSbfVZrG6ja1kiJBIkG3P45P6V9ZzafY3C7ZrSBxjgMgr5H+JGoafpXxX8Q2NxY2X2NLtpEJsllZXKLxyR8vXv1rKtLlSPayHKlmVWcJNqyvp6pDRrmiS7l+2IB0+bH8qoajeaZNE/l30DcdN2DXQaB4dvNd0a0vtP8ADE01tPMxiePR4dkhA56uMgbT7fjXI67q2l2tpJZ22m2bXqt5cq3GkpG0JH3gCGPIbPaueUnufSUeFsLVm6cKkm1vtp66HR+H7XbYwtuzvUHg+tbCQVj21xNp/hCG8ghWV0iTCE4zmqdx4vvLdVLWtkpbsXYkfgK6KcJTXuo+ExXJRqyg3s2jroY8duKsrEewFZ3g3UZdY09rqdYlIkKjywQMfjXi17428YR+I7qwGuzrGl88IACjC7yAOBSIWp78IW9KPIfH3TXytqfj7x4mp3NufE97sjlZBskx0OKXS/E3im/unjuvEGpSDyXbBuG6gUPYux9QTwso+YY+tUpEUnGRXnPwQkuJdd1A3FzNOfso/wBZIWx83vXp8+c8Y/Ks5OwGdc+RHF82nQ3zE/dkIAUY68g1Re8dD+78N2EYz1Chv5KK1yTiqtxnHWhVWiXBMNOklkkmkms4YQdoQKmDgDuKKnh+5z/niituYyaPpvRJhcaPaTMwJMS5PvjB/XNfIPx20HWh8Udau/7Lu/s91df6PL5Z2y/KPunvX1Z4DuBP4cTGdqSOq+uN2R/OuZ+OQt4tI03ULhlWO2vFYse3IJ/lTq01JantZLnFTK6rq04qTatr6o8Q8CfEy+8LeF4NI1TQp7q70t5JNJcjAUupBV/YFsgjPTHvXl15/aOp39xeTxyzXNxK0krBfvOxyT+Zr0DxoIbnUGfT908SyMFMa5BXJwfyFc1pc+y8kHP31PSuWrBxly30R72E4plSc61OhFSlvq/63u/U7DT4biTwoLeCNDdC3Xy0lOF3joD7Vzut+F/F2sMiyJpVuoBP7tznOD7f5xmty11yxh1H+y2uUF7tB8gnDEH2q34i8RapoUs+jxW6SJfwpHM20B05yQjZzu9sc1rCTij5Ct++qOTW7bJ/h7peoaLpTWuoyRySmTcHVt2R+Qrw7Xokj+IuoRMvH9qM2Mf7ef617f8A25aLLaqs5iaAlL2OYFXQ4GNy44PNeZ3Okm9+IGt6pKk62EcpkjnSFmR2+XIBHpkZ9M1UXdtEOLjY8o8QKieI9UjRgwS7kXI6H5jVnw4QL6Q/9O0v/oNJ4o0jWo9bnuF0u6Md7O0lufKP71Seq+oq/a+H9V09RJLZXa3a27NcxMoARZAfKx3JOMfWm/hL+0eo/Aps6xfsysoa1GwkYDYbnHrXp88kSzpC0iiWQEohPLAdcV514K8TeHLmXTbXMbaxaaSI4INm10kQBZD05OMn1IB71U+JOsX/AId8T2+pxyS3EUAVh5i85IOUH+yc/WuebfY29ho3fQ9MZPaqtzHweK868afFr7DDbzaJpMl3DNCshllDKMsM7Rgds81z9h8QbjW7uC9X7VAsMLrKA4Yk59MAYx/jTULnO9D26FMIKKxvBusNquix3Uv+sP3vr/8ArzRXQkYOWpqz/Eu40O2udNXVpUxN80cQyylSOPbpVHxB4ll1vSnjnvpZo7oiWNWcsW3dDj1ri1s7O61u9bxK06GSRnR0uETcdxyDweef511GlW9lZLCuiyLe2ciFYEbDOH6lckAt36Y+lb4mUI2jDV9ew6ClK7nt+JZvr7wmuk6fo0Orm3n+zobl0jYJJNySC3tnFcqWihvbeQN5sm3zJGKkKsakHJ/PrXPXGj39x4gla6hf7BlmIj+bHoMfjWzpUdnBLeaLG08bXduqRMzhVDE5ZNxBC5HXj2rmajKVmzpSlCDdhfEXhXS7vVk1MXRu5rqQTLJBL90DsD+Vdj8Ybi4tIbSyigK6n9hEkdz0Du2Acd+vI9z6V5t4Z8M6tb+Klt5GP2C1lS5kYsGQspBCe5yPy5NdUuvR+JJNQ8/7TdCPe0YlkGwqCAGB64DYAHQY7UUXCo3Bu5vXpThBVIK3ddTk/D76vrWuXWpfaHj1a0XMimNGTeCATKr8EED65xXpU9/ef8It5cUFo00/G9LX5/MO3LlRwRnA7dPSuVtNEjvPGNnd6zdXugQx2i+fJFbG4MxBICnZ1BA69MV6hqVhoNloBv8ATbyXUbu6UrDcXVu0X2fjghWOQDnHpWk5RTa6o4YQm7dmYvhu4juFtLXU5sahbBhLcRR7EAJwpGBx1Hc9TWX8RoB4W07WLrw7dQyPaRGSdb21EkjsDnAJ5G3OQDx06VP4Njhsbe4a7iFxey/Jds0yvFGwBAKemQeeeTXL2+g3LeLde8OR6hqEthdW0yuLq5aQDduUHJPXdtrmhJSjzHXVTp1JU07ryd0ee/BS21G/1a+8TaWxm1aItDEW4EZcZeRieM4zx9a9B/4Rd9d8ZW1truoy3GppETIhPyR7QuSApGOO5HOax/hNrGn+FNIu9IubmKKbzAwVFyz7eCuT09T35rX8M+M7HU/FUN5b2f2XUMNa3cksbbZd2dq5JA7D8auUufYpJq0e35lvxn4S0uC+luJbjUTBgRqFnVYoQRhQq47Y/GvEPG+mXWjyhYXAtblfOWReAz9GHHTpnHvXvvjDUGU3FvdsHlR98Uv3FIAyenYAHFeUXV8/iaI6bPazXFxDL5iY5JyD1GOOK4oOcZ3vdGtehaHvLU6n4Faox8Dh5WLu1zJk9T260Vi6PoGm20Txw6hdW84OJ1sSzYPYNjjPX9aK7fa+R5zpljxEq3Xito9Vb7IzsQpiO9SDkhhg8DFdn4AsbPS5YLtb0XNvpztervbaxcKQAi9STnoa09LsraO+exvlU6lp7NDGrgcIWJDD14OM1N4rtY7HTZroWaNIsW4MpJbIOT8o68CrlWcaija1jZYdOm5dTPvtaj1jxMsOnzRM1wCywyJsaJupXPfuR+ArkNSaxm1SRZ7m7Z9wlG18FRnlT69Mf5JqprDJbIsw2vdxyCQblx8x+6AO55Ars5tP0PTtLi1nVoIYbuKBZXeYqwifbllGeTznv3onyxdxU5TqLlvojmdW1rWF0S7sRD/oxO9ZI2y6RE8ocdDnGT6VSg+369PY29jFLFeE7WdWCRYJ+Ykdh0P51vab4s8NeMdYni0bQ7gSRQYZwqqgU8dM85+lbNpr3hHwjpskK6Ws+qSNiSVpWeOP/ZCqR/PrWHK1Jq1j16OOoxwbhNc0un/B9DqL+T+y7W30+7s7W3v1Rds63LT7lHHzcYHrxkc0zT5vGevaRfadcXFlJZR7orZSyxKhIzkZwTn3rHsvGFvfWHnxLpnmI3zSR2p3Iox1HJzjOP51HB8RfFkVzayaXY2SaWvz3avGsT7vx5Bx/Osq86b927t5HDg/aU37SKV0+p0mi3Wuy6fDZ3VmZlhHlLGC6hvq+CMehxWfrWma5omrz6pq9mLSeYlVjDxzb1Lbjtwvv1qrqnxB1TXL2C6kGtWJ09v9IhsZAgmXrggryfcepFbl98RdQ1ayms4G1QXMoAjNwYZAnc5XH4VeHnCUGrv5mOIhJSUrL5Hzn4l0bS4/iXe2c19Lp9te3iyy3EuB5cT4dseg5I/DFT3V/a2S3P8AZXmSQRTsbdppD+/Q9GyOFYL6Y610PxasLXUda0/U7qMZNpJFOFzGGdSSuD/wKuT+EOjzeJfFFnpOsxPb6bbIZ5EY7Wn2n5U/Nj+Geta0XFvzNa8m6cbKyPcNL0+68WaZZ6nqVpHDPLGS6IfkjTcdmPb61zt1a6H4Y8SQpGvmhtsc8gYmRyeoGOx9K77VJ5bH7NH/AGfPHp0qh45EwInPYEj7qjB4xjpXg/inXLu38aDVLZlVreXzISwDKD2ODwRmsatKN9NzSFepUhaWyPebXwtptuHZbPy2dyT5XAIySP0NFGjare634a0nV45VQXVqrMMfxjhj7cg0VX1hR0sR9V5tbniPirxF9n+IGqzbpZSLpw0oHluCGPTHatK48Yapa+Hb7VLOa01CSIKEmuRvkVTw2B6rkdew5rlfFRSTxVqRcBg0zZB4PX+dZOnajPpt5NHG3mROAkylOGQ9c/h/WvoK9GMm+Y8XDYmSio3O9+FklnrTHVb+6SWaxCbICpyhAI8wnoc9APUZ9K1Nd1u6vUt4biNSbu4dY0U8qoyAp9zjOa4SPQtU03U5ofDk0Rtb2EFPMfCZGCF9/bPrzW18FdKv9S8Wy6nrZunNjN/q3AA87BGCDjp0wK8urTSnKLep2pyio6afmehQ6PY+EPB8lvYWcVvqFzb+dczbAHJxwDjjAyBge9eR6tGUePMp3tlmyfw/xr1j4sao0axOx2+dCfn7MRwR/KvFtevma8PUscZ/L/8AXWU1skOPc3vBeq/YfEVrJu2xF9k47uh4NeqTWWh6nf6jYadqlrJeHYJF81FKANglT1JIBzivFPDLebrNnEqeY8syIeccE123je2ubP4gR3KXUKLEsJlWMgFycjgDrx1rnuot6a2O6hh3Xsv6uenv4fsYdLaLStYsob1drBZpAsZYMNwLEc8elN1Pww19Gtwmq2pkQq6gaiqgN3UgDkelYNtePqF4kEEEsyEAhhgkuR8wJ4Gc8YzV95rPT9SNrqiz2qxoXlLKAy/mcdx6/SpjBVI83K0vmZSk6T5Lq/ojlvi3olw3g0XEdylzd2twjOVfKhW+UkH0HFYHw8msNOMICtLdSRsEkXJZ3YYz9QDwe3NeharNomt6FqWl6PcPdRy27qSw3bZQMqCRwecdDXguia3fI40+0tdpGWDI4XZ65Pap1jquhrD3o2fU9x8XeOE07wfp+napIJL3mMpGMMqBiCxB6YHPPWvJfHNpCkw0+3mWVkUMk38OzGQCfU8Vk65Nql9K0ks1rLIcAs0ozgdK7vwRbR+JPDWnWeqyxrLpc4t3dCW85GJZFHvjI9goq3JVZLlep04f91CVOa91/n/wSbwFb614V8PwTXmsG1fUF81bdv3ixqCcYHYnOT6/hRXYeMNV0C1v4oNQXTlYRBkS4kIKqfcDnpRXoRo0Gry39Uc1WeLpzcaUYuK7pt/emea+PLCK31kalBOZrK7y8Lkds9Mjoc1y+oyQxyZXnevXtmo01K6tr+6sxM8tr9pdxExyituPOOwrb0uG3vxHbiNJ7idwkcUa/eJOAAPUmvZUlVWmh8tyulo9SLwDoXibxlrthoumTtiM/fBJ8mMHlmA646fkK+utA8E6f4fSG6ubicJa4kllljAJ2jliT34rO+Fng3S/hp4alnmlgjv7lBJfzkA7MdI1PoPbqc1W+Ini201LQktNPe6w0/7/AMyAx+YozwuecZxXk1eRO8tz0oOUkkjw74o7LvxHfyaWSmmxyFo1mXJ56nrxnjgV5Nr13cPqxhA+ZQMsD98EDFem+PLprfSlDYFxdylyv90EEj9NteY2ckl3dRrHsF1G+wF+hGeM1xRb5nJ7HZb3Ujs/B8Edm1vdYP2sZZTjIB9/896+oPCngbQ9Zt7LxBqsVtLJMiTMpxFsbAPPGT+lfN0Wm3/h+WOXXYIHhlAWOWCQlAwOdr9xkZr6N0Dx5aW+jwRpYTxMIU/dLIG8sYGB81Z04Uqk/aT17G1WrOFP2dP5knxC8B6b4f0WXWdD1EiG1xJJZFFfILD5UJI4ywryrxD48uPEcNppV/oQt47eIlGeLDT+pYjqeTXttr4l0fxbZ3GkXlnfRR+T+83tkSD6r0OQDVK58FeGZrcTtb3UbQkrvB5Ix0JK1tWpTlF+y6mWFnRjNe2vY8j8JyWNrGstnaxWqStuZVBBLD1B68d68N8esmj+ItU0m0+R2uGd27lWO4Ae2DX0tq/hzR7bUEkhlvliJ3LGXBAbPYYzXAfEeyttN8Qx3i20Sm8gBJZMsSny8nvxt/OvMUamHvKpqeslRxVVQoPlXmeFaRpi3zO0jmKFeHZhnJ9FHrX0p4O8G6do3gK106M3UFw8n2p5UYeb5hGPpwOMV5tcarDc2xUQ28jw5YAxj7w5GK9Ql14NYW01ujSwzxBgVOSuexrooYqcnz7eR6mHyWi4OM/euRaV4L0q61HU9Q11pNRlmnCQSM+wrEigKPfvzRWhp815caVbywQTOhZwSVzyDyKK6vrdRdS3keX/AGopvzbv+Z50/hv4YPqE0cHi+Tz3mYfM6gAknjpivYvgt8J9L0HUn8RahfwXxKgaeJMKYlPVzzy3ofTmvJrn9m34qG+uZY9HtiskrsM30PIJJ/vV9IXPgHWIbLTUs7CEvBZwwyjzVGCiBeDntitKEKlOTbqNrsz4utyyS9xL0K/j5LVvIs7cRtHzIzL3PQD9DXkl5qX2nxZfwBc22nWuMf3j95v5c/WvYX8D+I/LGyxiDFskecn+NcFN8I/HKa1d3MelwyxXsflyH7VGCoKEE8n1C0sU5W91FUEvtHzt4l1hr0Ry3LfvUaV3X0OcAfkKyPhpp7at4rjkKkRpJ5jfQV7Brn7O3xKuGmMGj28m45H+mxDj05b1rX+G3wE+IWizzzahpEETMu1At5E3Gc9mrnm5Kk+VanTFR51d6Fedy0jK6h1cdGUMAexwajuI3kcSSOSdvOT3r0D/AIVR4y3j/iWx4z3uY/8AGkuvhV43f7mlw4/6+o/8a8lUa17crsdzqUrbou/DTxtZadoR0/UEmBhkwjwxKdyHn5vUjkZ9K6N/G2i30XlvNdLzwGhx+JrgT8H/AB8/S0ihX0F0mT+tMf4LeNNu5rWSU/3RfIB/6FXs0qlaMUrHlzhTlJs1NWvrG6lLxSF29G4JGfWuB+NqmPwja6sqbvsVyFd+uFcYOR6ZC10w+DvxCZwi2K28fqL5Cf8A0Kn6j8GfHM+jXtqtm8rPHhEkv0IZs98nFZ1OeW8Teg4QkrOx4Np0mkzReZ9lCu/zF43Iz74r0Xwnocc+lfaNO1aZ4z1hkAOxvQY5qtd/s8/FRT51jotskn8SG+i2t/49V/w/8H/jbpNwJrfQoYufmX+0YCrf+PVzewqfFG57kcxVH3ef7j0PSV/snSbazmKtKFLOc8bjyaK5bV/AXx6u51aPw3YhVGBnUof/AIqiq9jV7HLLEUZScpS1Z9cUUUV6p4QUUUUAFFFFABRRWXZeINGvNWk0m2v45LyPdmMA87SAwB6NtJGcdM0XLjTnNNxV7bmpRULXMC3KWzSKJnRpFX1UdT+tTUEtNBRR/jj8aglvLaK8gs5JlW4nDGKM9WCjLfkDQCTexPRSevTjr7VDf3dtYWU95eTLDbwRmSV26Ko6mgEm3ZE9FICCARyD0ooELRRRQAUVy6Q6pa67FFP4rtz5spdLORRveMsTgDOegIzjt3pmn3V9DKhvPGOkXFsg+YIiBmBBAJbcccshz/jQB1dFcVFNrDQRyHxzpTQ7lWSTyFGQAWIB3YBK7Tn0BPOaS31bUFu7ixm8aaE7smbdhGMphhndztPy8Zz1PSgDtq8113wTrn/E3msbi3Mdz5hS2gd181pJUbLKx2IVAYEpgtnmtprjWEkML+NtIWRSpVBboSc4Hzc9yeMY61NHfalJfW6w+JtHkSKWOK8iZArFlDeYF75JHA9jzScUzqwuMqYWXNAxZvAGoyWE8IvrOESecVtot4hi3yRuFXP8I8s9QRljwRxWlf8Ag6e+8K6Not1d27tYhzMdhCSEwyIuAPRnU/8AAe3FPWbVFt2C+NdLe4ZnKkwo6qCCw4BycAdfQU+21WWS/ic+MNJa3ltFZIhGqlmK7TJuJ/v4IX04pcqNpZpiXbXZ3262t+pgah8NtQlt1ht9WhWLzRI0R3BSxhRGkyQfn3KWz1+Y8g81reH/AAdeab4rTV5rq0nWN7hjNh/tE4lAwJCePlxgY7elRrcalI0Ui/EDSiJEGMRoAw5ycbuOCPQ8VZlbWI2SeXxpp6R/aAyAwLsdSCxQnPPylSv9aOVLUc81xM4cknpZrZdTJu/h9qU39pAahaD7QHw43h7ktcCUGbqMqBsHBGDyMcU1vh7qTysZNRs3STSjZSfKw3N5ezjuq9+Dj/ZzzWjFc6tHCYf+E70Z8AMHeFdwVsEZO7rjdj6irGn6neQ3AbUPGWiy2yQtvHlrG+7au1sE9M7j75Ao9mi1nGKS3X3f12OtiUrEitjIUA46UUkJzChLiQlR84HDcdaKo8sfRRRQBVn07T572O+msbaS6jACTPEpdQCSMNjI5J/Oqn/CN+Htjp/YWmbXG1h9lTDDgYPHsPyrVooAz00XRkRUXSbFVRlZVFuuAyjapHHUDgegpsmg6HJCIW0ixMQbds8hduc56YrSooAzf7A0L/oDad0A/wCPZOg6dqm/svTfPecafaiaQYeQRKGIwR16/wATfmauUUAZdj4e0Ky2fZdIso2QbQ4hBbGMfePJ445NK3h/QWZWbRdOLKSVJtUyCTnjj1rTooAy28O6Aww2iaaRkHBtU6/lU82k6VNAkE2m2ckSMrIjQKVUqAFIGOoAAH0q7RQBlp4d0CMSbND01fNx5mLVBvxjGeOcYH5U3/hGvDxnknbRNPeWTG53t1YkDoORwB2HQVrUUAMijjhiSKJFSNFCqqjAUDoAKKfRQAUUUUAFFFFABRRRQAUUUUAFFFFABRRRQAUUUUAFFFFAH//Z">
            <a:extLst>
              <a:ext uri="{FF2B5EF4-FFF2-40B4-BE49-F238E27FC236}">
                <a16:creationId xmlns:a16="http://schemas.microsoft.com/office/drawing/2014/main" id="{6061E880-B897-4C39-A883-9EE27823ABD6}"/>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ClAH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49NvW5EbEegHWp49J1Yn5bWbHsK5OH4vaSARa6xZmTHG25hPPb+Ok0f4g+PLq08638Y6fARuLQyxKGUDufkIxXPNcp62U5TXzRTlSaXLa979b9k+x30GieITGHitJyfTaS36VLcWXii3QMum3SgdcRkn88VxzePfiUsCSDxvp2XzgLb8AAZ5Pl+nP0pg8f8AxGiLSSeOtHO0At5sSjB9ADHz1qOY9ZcJYv8Anj98v/kT1TwJpuu6w0z3mpSadDCwUgjLsSOwPT61taxD4y0m8t4tJaDWLe4JCs0YVkI/vHpj34rlPg1q0/xC8NXR8Wa3bS3K3LRxQxxxRvtAHzYxnv1rtU0CbS7pbLwx4ght7p18yWG5VZMoDjIAwevrmtoq6PncZhZ4SvKhPeLtoLosetXE858TQ2+l+WVMboylZQc5A7cY6+9WtQg1jzY28M6na3EZbbLHIyny/wDayO3tTp9Fjnm8rxNfQTpJJi0UyEEnBzw3Q4/u0Wvhmx05pIPDepSafO7LJPGsok3KOOQwJH4Yp8q7HNc5jxV4n8U+GZEXVFi2yZ8uVACjetcrcfEi7lPzbDnuBmtz4raZqUVrarrOux3kBmdoomQIy+5x144rz4vodoebi2Vu43DNRIuKRtN4oubs/LC8hP8AsnFPinvZxnywmexb/wCtWAfEOkW/Mchf2AxTJfG0MUsKW1hLP5jbSw6IMdT/ACqGaJHUCxkl5kmIPoBS/wBmwKfmBb3NYS+ItTuE3Q2EwHqsRP8AOrrpqV3pBut8yOOSjED+VQ2ikmXpLWBfuGONvXaDxRXKT29xs824uPKXdtBdj19KKjnRfs2ad78JPB628sw0yyBVGYH7KnUCvD7O8u9PuXlsriS3kwULRnBK9x9OK+rbuON4ZYj5al1K5I6ZFeQt8G5WZmHiSHqf+XQ//F162Lwspcvs0ehwNxDgcvjXjj6nLzctrpu9r32T8js/hp4X0jWvB/hm7fU9evHvGljvmgvtiW7KCdhGOAOvrjnpXivjTUbhtc1PTrfWrvUdMS7cQvLJu81Q3DH16Dn2r0XTPhv4g0yxu7HTvGbW9teLtuI47cgOP++uOOOO3HSs8fBm4/6GGEf9uh/+Lrklha1kuX8j6rA8T5LQxFSrUxfMnsuWemrf8vy06IvfB/xpY+B/h3qWqaposGo2ouXfIAEoKqOMkYxXmmv/ABO8YL4uufE2n6JqemmaZng8u3cbFIzgHHIwK7j4ieE5PDPwQ16yN4t2winnDrHsx+7JxjJ/u1Da+INO1LR7S0GuCNru1hjihACbWMYAQnvuY4qpL2UUnufF4zGUcdmFatTleEpaPVafd+ZwOufGLxbq4+2aob+SSFfkMg2ov4bak8N/EXxfcXMF1Dq1zbylyoeI4OPrUvxB0DUm8JXcaWMQe2iVrnypVdvXcQDkDH+NcT8P52ZbcEFykjcA9TtyB+lc86r9mpR7nfLBYeFRwi1LS/T9D1TXtY17UtRV9Q1i+upnTBeVwQB6dKd4a0gXUbec4WTDFYzOCxx04HX1rnPFMjap4Z+1S25tn4DR7920q5HUfn+NZfwXUH4lRopwiwzgd/8AlnUuTexyRwsfZ88nbW1rHtWj6LbLpD3XkxO6g9s8gkVzmo+Kx4VvfMvLSae3fIBR0RUbjAJ6+vSuU8GfFzVG8ZP4Pn02yFnJqE1uJgW8377YPXHXFTfHINHYQ7VJ3TkkAZPAq4xadpHDNLXlPXb+8aSysPslsHa9hEuZJj8i4B44+Y8+1dL4Rso4fBUSbRjy2P5ua5u2RVs9BkZeF02L9VFdho/7vwlCvqn/ALMaxqv3WaUI+8jFvrSM2wXaPv55+lFW7zBRFzjqc/lRWMNjtaVzfuYzke/TpVcQszFeuOuAOK8P8ceJtbsvH8MkmoO8cKq8MRfjHU5H515t8LPic2j+INTjnk1BZ7++eSMtM0gCs3yKTk9BxXvfX97Reh8p/YzaTc1qfXotwpB2804RN6V554j8Q3mj6Y9691IQrqo3OcHJ71xHxB+K89h4atLzTNQRLySURyqsvJGDghT0GRyenT1onjYJ2sRTyepNc10enfGKwa9+Hup2S7d1xBJEoYgAlo2AGTXgehaYsdvo94XuIWtkg3xgAKTGQOhPByOta3xF8dxzfC3Q9S1WS4uWvbn7sU5AKgEbsj69PUc+lalh450XxN4dsbS106S3jTYoaHagTBAODjn1NcOIquo7pHv5XQo4aLjXV0TahqEDWV6osrqWS8tpI3BUfMPLYZPJ4ArwXwf4f13XoXh0a0tLoWVyks8VzMY1cDcApxyQTnNfT82l6d4dT+2LS6ur6WBDsicpKNrjBYKBzxXl3jfxhpumxatq0WlzWEt7FHBuFi0IlZWbk4XG4frUXfslCMdb/wCR3Vnh4VXKk/da/K/f5HK2vhPWfDek6hqWvataqL8qGgjDMIpNxb6dMirnwW+2t4nk1gWLjSrZZ1nvREdiHZnBbpmr3wln0z4gadqFlr18LexsG81rRGEUl5LIcKWfqUUKPlB6n85vDUl14d0u70c6jAbd9QkuEihJ5RsDDZ9h2rGpLkfv7nTl+HxGOg6dBaJ9f8y34Qn8IzXN3rk2gQpeWF2SLxTt81mclWUfxcEdaufG3V7zS1tJ9Ovbi0kZ2O+FyrEbR6Vw3iy8WaW1/s27SGS0Y+aequS25QeewwK7/WNBPiC/tDrMM6abdFS9wucwgDdwvUcDHSrc0rPoefVoSi5QfxLf1PV5bkf2fpkjT7pEsLcyNuycttzn611Nu4XwzEPYfq1fF0vibxJ4W8dzQNeTNZ3blCHQESQHlGHTtg19EeCvGNpP8Nbe4jvEnuIoDJLA0gDqVf5uBngVM4Plv0JpxSko31O4upMtGASPlPIHvRXE+DPFsWrzzrczpGygvGsjAfISOn40VnGLS2N5NJ7nGaFetFrMbOiyNOdrM/zZz6561vPo/htLY2t3o+mLZOrA7LZFMZIPzKQMrjrkYr5W0bWI7bVbaSXX9Rt4baUSblVpS+D0xkcf416J4v8AiVousaJd2elX10t1OoVd8BQEZBPOfTNa1Kc4yXKY0XCUXzWLdveab5z6Yvi7VJsMYkguZnWF1B4AAO0jnPzY5+grvfA/izwp4d0GW11O+s4Hyw3kq7E+46nB7V8ypeNLc+XsZ2YgHHNN8Qy3A1YRxbjNKiNKgXcwfHPvnua3UXKXvGcn7KN4HpPxO8TL4s+xaPa2NhZRWUrlmgIEM0pPLLjgD+eTUfhqa40vQZ0a8giktzvjjBBLtnkcDA4569qoaNpM/ibWobfTVVW1FxIqfwICNzZHovP5VqeP/Atz4Q1qHTZr2O7E0QljeNCg5JBGPXIoUopqNy5VIWvyX+fXubGo/Em/0rybbS9rySRK5nlffwQflHbjoOtQReN5vE2hahpmuXACz2zqGkUKuc/L0HBHb6/SuJudJ8QazBHqs0TAyudjPCY9yAADgDGMDGfrVXwzFJb6oY9UsrpLXOyRkBzjI6E8Y461UZNT326GcqV6V+XfrYraZpd5a3q3cNxHM1u6vugLfKwOV6gVtT3Ul22ZrctKRhmZjljWnrWjwWl1H/ZEly9vcpxGSGcNnoQOoxgg4747V0WieCtR1SKztrfSdRguJ+I5biBo0O3qdzY496J1acrSijGnKrGHs76XuQ+NNK8M+CdWs9OR59RvVihnmQyKIRIQGIBUfMM/1pLLWode1a61rXdSkggsY/3NjDI0as7HnlSCR7Zyc1n/ABY8A+JvDcOnXWomG6G0xPNC2UL7icHPPT+Vc5pmmztaFy7LcMdvlgfwgA/1rnnD2kWlI64VFCzkrnSa14lFy0cS6dEkEC+VEpUZCDjb06e1Yk3iY+FdKhg0xE/tC7fdI7ncRb5+4MdCSOT16VNoraZY6lHc61p9zf2SZM8EUuySQY6KfWu70q+/Zp1C4I1HRdS06/JGft09wyZ9zG5H6VrQhGh8CMa1edb4mcSvjfQLqHzpY7m3lyPkMhbHrzjpRXqpj/ZwtZmS4h0MrgFXSaWQH86K09s+zMPZ+h896dZ+GLyX7LK97bEnCTqQ2Pqpxn9K9Y8L/CzwWLO31L7bearzuG9giEg9Cq8/gTXk2nw2gkRWxz3NepfCzUJlF9YZZoAQ689D3rB1GpWvoelTp07XcTon8KeHpNQa4TTYIZGDKGRAMEgjOM9s1gw/B7RYZ5NQk1XUJMElYrNhHkH+AbtzdOOp+tdgk3JYgYHcHJ/LHFZtzq0DXUcdrcyw3CvggjKsM4wQOevSqeqsnYp+yk/eVzp/CHgvRvDuoQ3ul6deRSRKfK88yAxjGDweDwTyT+VaXxGUS6TpOtXYhnuFldbaTbjyw2DwPXjOT0rpvhdqsPiLVPsM0KxyeW7MFYkOMc9eR681hftKXlt4bsNBgMDyxtLIQq8bm4AA/Ak1xzhK/mdGFUfbRg0ji/t1xdhWuLiR3HQsxar9hJIoHzEDsPWsaKaGK3EzSiKI9d/y4PoSe9RP4q0G1mEUurW6tns2cfUisOVy2R78qkKe7sddeeK4/D0MVw0ELyE4Q7ACo7kHr1qbSfFWpa9NHLHPG0Zw/kyckH2NeaeNdU03U7JXstSiunT7yo2cA1a+F1/C8oJJGxgCc9K3hSSjex8/jKqlWfYd8cdF1rT9R0qZNUur61vZm+z294PNWBvvFST2Hr3HHashbi4WWyubT7MskIcXtkp2eYN3ytk56jn0wQcV3HxPvbe60i3Sad5UtLpJEjjbBlflQmfQ7qvWtlY6fbxKNJsUlnjUylYkVWbvk45/WvVwmGlXj5Hg4vERoS7mVF8Hv+Es8FQ65puryRPcxvi2ktCSWyVPzK3AyP7teWeKPgP8QNBczrpRvYMFl+yurt7DbnP6Z9q+hLTxXqltYizimSKJASohJJAz7D+tV7bWLq4vubl1nUhiQSCvvg88mumGXVk3eSOWpmFFpWiz5FPh/W7vUWsIdJvPtUESmWEwsHTgDkY4or6J+Inx+tLHxBdaRP4FtLy5s5THJLcOrBsdwNvHWiuFusn8J6MI0GruR81xSyyXMYXOCRgCvWtN0maxsykV1PBdnl2jfjd6Y6HHv715joN1DZ3kF4YYpHjfciyDK5HrXofhrxLHqCyfbpIopi24MWwH5/Q1Motsp1Pc3JYp9YZT9o1e4fPDKqqufyFP0uNrm6vFDMW2eWrE/wAeCR+oFSFovtE2xlZACwZTkYqt4Zn/AOJP9r6NPeM2T6dBVGEXrqWPAXxD1vwF49XXLOH7VYXAWOS1foysMsq+hBzj9a6f42fET/hZ93pEFho91YQ2MrEGRs+ZuI5I7EY/WuCvtPWabS5opSUuL4rj+6cNxVnxRJdaDJYR28gUTmQsWGcBV3cflUON9jqpV5U6ikZvxL1ia81RtJWVjb25+YL0MmOv4dK4VJG85o2c5Xge9XZZnnu5LiT5nkcszY6kn1FS6bpC3gl1C4neGMNhVRclvfJwAPr1rejTslFHPjMT7Wo6kmW/Couv7TSSJXkiUgTHfwqk9Tmuq0O8u4tSePT42Qyv8rjoP8R1pmgQWscJS3jmmsmAaQkFiSO+75VH5mtqy1fT9OdXt9GHJ+Y3F8igY9AGJ/nXT9VT1km/uOD67LWMJJetzc1rQtU1C1s72DUoPNtZvPeNl+VsD1/+tXcL/pWiW1xtTcqBhsIIA9ieg/8ArVxWoa7catAvlxWjD5dqW/nyDHvtQA0iTXhbM1xJC6nMbNEVCnHQhpc/mDXp0acaa92NvmeLPEVJSftZX+Vjs4tzEfxREdSSR/RTXDeKLnWfDXi231u0nzp9xIkUkZXMY7Z6fyrrtJ1CK7iWSMEOV3kYzgEnHLcdjUHiixh13RLqwVkMrLuhbeXIccjpwORXRa6KhOz1PDfjlFt+JF7Pt2LcxRTDHTlAP6UVd+MltNNFoGuNBu+0WXkScdHQ98exorxK/u1Gj3MO700eeRFgwb+HpWlbuWUZ5qp5UyxIDDIIiTtbaeverEG5R91/++DXOjVmtaancWx8tZm2OCpH1FdbZv8AZfCtmpIzjcPck1wRJdhtSQ/8ANbllqE8mkJZNG58qTg7T909vzpSRUWa+itDp13pesXjSPaNqD+YAOIivRj7fNz9K0fjzNavf6LCCyr5MzL5eCGfK4/DrUegeY2gTFo2cI7jYV4wQP51g+KmWbSLGGOCULBIdm7LEAjkc1C3G9jnLeCSa4jhUEO5xnbt/Wt+4MYbsUiGFxt2gAAA7m4HAB6Hgis/SYwryzSxy/uo8ooUjJPH4cUwyyM+I4pS+NwCRZP6jj8K7aKsrnJW1djWsJGM21Y1mB7rbG5I/wCBOQv5CuqS6+zlS00kKBQGDTW1v/6CGb8q4mxnaJ1kmtmfHJ85JJP0OBXS6bqFr5RbEis552wQwKPxIZv612wku551aD7GxYq81whEhu4hyqhrm5A/ktaMEaxwsDClqkhwWe3t4Ap7HLlmNcvd6xbwgq0yyj+FC1xNj6/dWoYvFV1b+XHY2cUcQB34gEe78V+Yf99VTrU47sx+rVZ7L7zv7K6+yy+fcXELQJFzNuVlGNxP8Kr+WQOPxT/hP9HjdzbXVxcsD8scaEbs49cAD3rz9NZnnNy120soeN0RME4Jx3Ocj/CsWW1m2b/Jbe6KJNikDgYFY1ca4r3Drw+BWqqHp66y2oaebZtLaLZcSSRG4KLhGJOByfX9BRXm9lpium6WBnb1Kk0V5dWUqsuaTPaoTVCHJFH6l0UUUzIKKKKACiiigAooooAKKKKACiiigAooooAKKKKACiiigAooooAKKKxNc16XTb9LVdJvLtWQNvhGQMkjHTtj9RQCRt0VgXPieOCQo2kas/yI6mO3zu3Lux14I6EdjSaj4nSxuZ4ZNI1SUQtgvFBuDDaWBHr0x9cCgDoK4n4i2uttrWharo9vc3H9mtLPJFE2BL9wbCM4JILYz6VqQeK4GvobObS9Tgkm2bGeD5Du6DPqO49qV/FUS28c/wDYusmNyACLXkZIHIznv+hpSjdG+GrvD1FUSvvo/NWPP4I/iHoelyW1hDem6u7ua4kmESz4kZI2C4fIEe9pBx/dHQZrr/CjeKYdX1yDVGvbgDMtq0yxiDJRNqIygMedwPYY9TV9fFts9zLbR6Tq7yxOUdVts4IAPXOO9LN4rhjuIozpOqMstsk6FYCT8xPyEdmGORnvUqNup218z9tFp043e7truv8AhjkptU+Iw0lpIYb55Q8Wd1lEsm8o3mRqMFTGGCAMRk5I3DrVyVvF19qt5bX0d2LOHUbWW3ZYFVdizZYAj5iNo5yWHuOldPJ4kiS2af8AsrVWCzGFlFv8wIAO7GeV56j0NQ2XiuC5lWM6Rq8GQDult8KASBknPvn1xT5fMHmUelKKfp6f5fizoj1oooqjywooooAKy9XsdVurlJLDWnsI9m14xAsgJyfmGeh5/QVqUUAc7Ho/iJZo3bxZK4RCCDZx/Ox7nGPamJoviRXjb/hLpiVkLPm1TDLwNuOg4HX1ye9dLRQBjPp+urf2skWvk2qMnnxSW6ZkAUg8gcEnB/Cqw0XxCtmscfiy4FwN2ZWto2HJJHy47cfgK6KigDCuNL12a6dv+EieK33oVjS3XIAQBhnrywJ/HFNs9I12G+jmm8Tzzwq25omt1G8ehI9v8a36KAObttF8RLO0s/iqV96KrItsoAYA/MPTnHbtzmpI9G11QAfFV04E7SZNvHnaSfl6e/06cV0FFAHNwaR4qKqLjxYc+YS3lWcYymW4GRwcFRn/AGfelXRfEO3a/iydkHl7f9HUMAp+bJ77gOvaujooAD1ooooAKKKKACiiigAooooAKKKKACiiigAooooAKKKKACiiigD/2Q==">
            <a:extLst>
              <a:ext uri="{FF2B5EF4-FFF2-40B4-BE49-F238E27FC236}">
                <a16:creationId xmlns:a16="http://schemas.microsoft.com/office/drawing/2014/main" id="{7541A28A-AC4B-4A04-B81D-B23571355A33}"/>
              </a:ext>
            </a:extLst>
          </p:cNvPr>
          <p:cNvSpPr>
            <a:spLocks noChangeAspect="1" noChangeArrowheads="1"/>
          </p:cNvSpPr>
          <p:nvPr/>
        </p:nvSpPr>
        <p:spPr bwMode="auto">
          <a:xfrm>
            <a:off x="212725" y="-7540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AutoShape 10" descr="data:image/jpg;base64,%20/9j/4AAQSkZJRgABAQEAYABgAAD/2wBDAAUDBAQEAwUEBAQFBQUGBwwIBwcHBw8LCwkMEQ8SEhEPERETFhwXExQaFRERGCEYGh0dHx8fExciJCIeJBweHx7/2wBDAQUFBQcGBw4ICA4eFBEUHh4eHh4eHh4eHh4eHh4eHh4eHh4eHh4eHh4eHh4eHh4eHh4eHh4eHh4eHh4eHh4eHh7/wAARCACl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72z1Te/2m0trhfNYAlMHr69a5O81rSbfVZrG6ja1kiJBIkG3P45P6V9ZzafY3C7ZrSBxjgMgr5H+JGoafpXxX8Q2NxY2X2NLtpEJsllZXKLxyR8vXv1rKtLlSPayHKlmVWcJNqyvp6pDRrmiS7l+2IB0+bH8qoajeaZNE/l30DcdN2DXQaB4dvNd0a0vtP8ADE01tPMxiePR4dkhA56uMgbT7fjXI67q2l2tpJZ22m2bXqt5cq3GkpG0JH3gCGPIbPaueUnufSUeFsLVm6cKkm1vtp66HR+H7XbYwtuzvUHg+tbCQVj21xNp/hCG8ghWV0iTCE4zmqdx4vvLdVLWtkpbsXYkfgK6KcJTXuo+ExXJRqyg3s2jroY8duKsrEewFZ3g3UZdY09rqdYlIkKjywQMfjXi17428YR+I7qwGuzrGl88IACjC7yAOBSIWp78IW9KPIfH3TXytqfj7x4mp3NufE97sjlZBskx0OKXS/E3im/unjuvEGpSDyXbBuG6gUPYux9QTwso+YY+tUpEUnGRXnPwQkuJdd1A3FzNOfso/wBZIWx83vXp8+c8Y/Ks5OwGdc+RHF82nQ3zE/dkIAUY68g1Re8dD+78N2EYz1Chv5KK1yTiqtxnHWhVWiXBMNOklkkmkms4YQdoQKmDgDuKKnh+5z/niituYyaPpvRJhcaPaTMwJMS5PvjB/XNfIPx20HWh8Udau/7Lu/s91df6PL5Z2y/KPunvX1Z4DuBP4cTGdqSOq+uN2R/OuZ+OQt4tI03ULhlWO2vFYse3IJ/lTq01JantZLnFTK6rq04qTatr6o8Q8CfEy+8LeF4NI1TQp7q70t5JNJcjAUupBV/YFsgjPTHvXl15/aOp39xeTxyzXNxK0krBfvOxyT+Zr0DxoIbnUGfT908SyMFMa5BXJwfyFc1pc+y8kHP31PSuWrBxly30R72E4plSc61OhFSlvq/63u/U7DT4biTwoLeCNDdC3Xy0lOF3joD7Vzut+F/F2sMiyJpVuoBP7tznOD7f5xmty11yxh1H+y2uUF7tB8gnDEH2q34i8RapoUs+jxW6SJfwpHM20B05yQjZzu9sc1rCTij5Ct++qOTW7bJ/h7peoaLpTWuoyRySmTcHVt2R+Qrw7Xokj+IuoRMvH9qM2Mf7ef617f8A25aLLaqs5iaAlL2OYFXQ4GNy44PNeZ3Okm9+IGt6pKk62EcpkjnSFmR2+XIBHpkZ9M1UXdtEOLjY8o8QKieI9UjRgwS7kXI6H5jVnw4QL6Q/9O0v/oNJ4o0jWo9bnuF0u6Md7O0lufKP71Seq+oq/a+H9V09RJLZXa3a27NcxMoARZAfKx3JOMfWm/hL+0eo/Aps6xfsysoa1GwkYDYbnHrXp88kSzpC0iiWQEohPLAdcV514K8TeHLmXTbXMbaxaaSI4INm10kQBZD05OMn1IB71U+JOsX/AId8T2+pxyS3EUAVh5i85IOUH+yc/WuebfY29ho3fQ9MZPaqtzHweK868afFr7DDbzaJpMl3DNCshllDKMsM7Rgds81z9h8QbjW7uC9X7VAsMLrKA4Yk59MAYx/jTULnO9D26FMIKKxvBusNquix3Uv+sP3vr/8ArzRXQkYOWpqz/Eu40O2udNXVpUxN80cQyylSOPbpVHxB4ll1vSnjnvpZo7oiWNWcsW3dDj1ri1s7O61u9bxK06GSRnR0uETcdxyDweef511GlW9lZLCuiyLe2ciFYEbDOH6lckAt36Y+lb4mUI2jDV9ew6ClK7nt+JZvr7wmuk6fo0Orm3n+zobl0jYJJNySC3tnFcqWihvbeQN5sm3zJGKkKsakHJ/PrXPXGj39x4gla6hf7BlmIj+bHoMfjWzpUdnBLeaLG08bXduqRMzhVDE5ZNxBC5HXj2rmajKVmzpSlCDdhfEXhXS7vVk1MXRu5rqQTLJBL90DsD+Vdj8Ybi4tIbSyigK6n9hEkdz0Du2Acd+vI9z6V5t4Z8M6tb+Klt5GP2C1lS5kYsGQspBCe5yPy5NdUuvR+JJNQ8/7TdCPe0YlkGwqCAGB64DYAHQY7UUXCo3Bu5vXpThBVIK3ddTk/D76vrWuXWpfaHj1a0XMimNGTeCATKr8EED65xXpU9/ef8It5cUFo00/G9LX5/MO3LlRwRnA7dPSuVtNEjvPGNnd6zdXugQx2i+fJFbG4MxBICnZ1BA69MV6hqVhoNloBv8ATbyXUbu6UrDcXVu0X2fjghWOQDnHpWk5RTa6o4YQm7dmYvhu4juFtLXU5sahbBhLcRR7EAJwpGBx1Hc9TWX8RoB4W07WLrw7dQyPaRGSdb21EkjsDnAJ5G3OQDx06VP4Njhsbe4a7iFxey/Jds0yvFGwBAKemQeeeTXL2+g3LeLde8OR6hqEthdW0yuLq5aQDduUHJPXdtrmhJSjzHXVTp1JU07ryd0ee/BS21G/1a+8TaWxm1aItDEW4EZcZeRieM4zx9a9B/4Rd9d8ZW1truoy3GppETIhPyR7QuSApGOO5HOax/hNrGn+FNIu9IubmKKbzAwVFyz7eCuT09T35rX8M+M7HU/FUN5b2f2XUMNa3cksbbZd2dq5JA7D8auUufYpJq0e35lvxn4S0uC+luJbjUTBgRqFnVYoQRhQq47Y/GvEPG+mXWjyhYXAtblfOWReAz9GHHTpnHvXvvjDUGU3FvdsHlR98Uv3FIAyenYAHFeUXV8/iaI6bPazXFxDL5iY5JyD1GOOK4oOcZ3vdGtehaHvLU6n4Faox8Dh5WLu1zJk9T260Vi6PoGm20Txw6hdW84OJ1sSzYPYNjjPX9aK7fa+R5zpljxEq3Xito9Vb7IzsQpiO9SDkhhg8DFdn4AsbPS5YLtb0XNvpztervbaxcKQAi9STnoa09LsraO+exvlU6lp7NDGrgcIWJDD14OM1N4rtY7HTZroWaNIsW4MpJbIOT8o68CrlWcaija1jZYdOm5dTPvtaj1jxMsOnzRM1wCywyJsaJupXPfuR+ArkNSaxm1SRZ7m7Z9wlG18FRnlT69Mf5JqprDJbIsw2vdxyCQblx8x+6AO55Ars5tP0PTtLi1nVoIYbuKBZXeYqwifbllGeTznv3onyxdxU5TqLlvojmdW1rWF0S7sRD/oxO9ZI2y6RE8ocdDnGT6VSg+369PY29jFLFeE7WdWCRYJ+Ykdh0P51vab4s8NeMdYni0bQ7gSRQYZwqqgU8dM85+lbNpr3hHwjpskK6Ws+qSNiSVpWeOP/ZCqR/PrWHK1Jq1j16OOoxwbhNc0un/B9DqL+T+y7W30+7s7W3v1Rds63LT7lHHzcYHrxkc0zT5vGevaRfadcXFlJZR7orZSyxKhIzkZwTn3rHsvGFvfWHnxLpnmI3zSR2p3Iox1HJzjOP51HB8RfFkVzayaXY2SaWvz3avGsT7vx5Bx/Osq86b927t5HDg/aU37SKV0+p0mi3Wuy6fDZ3VmZlhHlLGC6hvq+CMehxWfrWma5omrz6pq9mLSeYlVjDxzb1Lbjtwvv1qrqnxB1TXL2C6kGtWJ09v9IhsZAgmXrggryfcepFbl98RdQ1ayms4G1QXMoAjNwYZAnc5XH4VeHnCUGrv5mOIhJSUrL5Hzn4l0bS4/iXe2c19Lp9te3iyy3EuB5cT4dseg5I/DFT3V/a2S3P8AZXmSQRTsbdppD+/Q9GyOFYL6Y610PxasLXUda0/U7qMZNpJFOFzGGdSSuD/wKuT+EOjzeJfFFnpOsxPb6bbIZ5EY7Wn2n5U/Nj+Geta0XFvzNa8m6cbKyPcNL0+68WaZZ6nqVpHDPLGS6IfkjTcdmPb61zt1a6H4Y8SQpGvmhtsc8gYmRyeoGOx9K77VJ5bH7NH/AGfPHp0qh45EwInPYEj7qjB4xjpXg/inXLu38aDVLZlVreXzISwDKD2ODwRmsatKN9NzSFepUhaWyPebXwtptuHZbPy2dyT5XAIySP0NFGjare634a0nV45VQXVqrMMfxjhj7cg0VX1hR0sR9V5tbniPirxF9n+IGqzbpZSLpw0oHluCGPTHatK48Yapa+Hb7VLOa01CSIKEmuRvkVTw2B6rkdew5rlfFRSTxVqRcBg0zZB4PX+dZOnajPpt5NHG3mROAkylOGQ9c/h/WvoK9GMm+Y8XDYmSio3O9+FklnrTHVb+6SWaxCbICpyhAI8wnoc9APUZ9K1Nd1u6vUt4biNSbu4dY0U8qoyAp9zjOa4SPQtU03U5ofDk0Rtb2EFPMfCZGCF9/bPrzW18FdKv9S8Wy6nrZunNjN/q3AA87BGCDjp0wK8urTSnKLep2pyio6afmehQ6PY+EPB8lvYWcVvqFzb+dczbAHJxwDjjAyBge9eR6tGUePMp3tlmyfw/xr1j4sao0axOx2+dCfn7MRwR/KvFtevma8PUscZ/L/8AXWU1skOPc3vBeq/YfEVrJu2xF9k47uh4NeqTWWh6nf6jYadqlrJeHYJF81FKANglT1JIBzivFPDLebrNnEqeY8syIeccE123je2ubP4gR3KXUKLEsJlWMgFycjgDrx1rnuot6a2O6hh3Xsv6uenv4fsYdLaLStYsob1drBZpAsZYMNwLEc8elN1Pww19Gtwmq2pkQq6gaiqgN3UgDkelYNtePqF4kEEEsyEAhhgkuR8wJ4Gc8YzV95rPT9SNrqiz2qxoXlLKAy/mcdx6/SpjBVI83K0vmZSk6T5Lq/ojlvi3olw3g0XEdylzd2twjOVfKhW+UkH0HFYHw8msNOMICtLdSRsEkXJZ3YYz9QDwe3NeharNomt6FqWl6PcPdRy27qSw3bZQMqCRwecdDXguia3fI40+0tdpGWDI4XZ65Pap1jquhrD3o2fU9x8XeOE07wfp+napIJL3mMpGMMqBiCxB6YHPPWvJfHNpCkw0+3mWVkUMk38OzGQCfU8Vk65Nql9K0ks1rLIcAs0ozgdK7vwRbR+JPDWnWeqyxrLpc4t3dCW85GJZFHvjI9goq3JVZLlep04f91CVOa91/n/wSbwFb614V8PwTXmsG1fUF81bdv3ixqCcYHYnOT6/hRXYeMNV0C1v4oNQXTlYRBkS4kIKqfcDnpRXoRo0Gry39Uc1WeLpzcaUYuK7pt/emea+PLCK31kalBOZrK7y8Lkds9Mjoc1y+oyQxyZXnevXtmo01K6tr+6sxM8tr9pdxExyituPOOwrb0uG3vxHbiNJ7idwkcUa/eJOAAPUmvZUlVWmh8tyulo9SLwDoXibxlrthoumTtiM/fBJ8mMHlmA646fkK+utA8E6f4fSG6ubicJa4kllljAJ2jliT34rO+Fng3S/hp4alnmlgjv7lBJfzkA7MdI1PoPbqc1W+Ini201LQktNPe6w0/7/AMyAx+YozwuecZxXk1eRO8tz0oOUkkjw74o7LvxHfyaWSmmxyFo1mXJ56nrxnjgV5Nr13cPqxhA+ZQMsD98EDFem+PLprfSlDYFxdylyv90EEj9NteY2ckl3dRrHsF1G+wF+hGeM1xRb5nJ7HZb3Ujs/B8Edm1vdYP2sZZTjIB9/896+oPCngbQ9Zt7LxBqsVtLJMiTMpxFsbAPPGT+lfN0Wm3/h+WOXXYIHhlAWOWCQlAwOdr9xkZr6N0Dx5aW+jwRpYTxMIU/dLIG8sYGB81Z04Uqk/aT17G1WrOFP2dP5knxC8B6b4f0WXWdD1EiG1xJJZFFfILD5UJI4ywryrxD48uPEcNppV/oQt47eIlGeLDT+pYjqeTXttr4l0fxbZ3GkXlnfRR+T+83tkSD6r0OQDVK58FeGZrcTtb3UbQkrvB5Ix0JK1tWpTlF+y6mWFnRjNe2vY8j8JyWNrGstnaxWqStuZVBBLD1B68d68N8esmj+ItU0m0+R2uGd27lWO4Ae2DX0tq/hzR7bUEkhlvliJ3LGXBAbPYYzXAfEeyttN8Qx3i20Sm8gBJZMsSny8nvxt/OvMUamHvKpqeslRxVVQoPlXmeFaRpi3zO0jmKFeHZhnJ9FHrX0p4O8G6do3gK106M3UFw8n2p5UYeb5hGPpwOMV5tcarDc2xUQ28jw5YAxj7w5GK9Ql14NYW01ujSwzxBgVOSuexrooYqcnz7eR6mHyWi4OM/euRaV4L0q61HU9Q11pNRlmnCQSM+wrEigKPfvzRWhp815caVbywQTOhZwSVzyDyKK6vrdRdS3keX/AGopvzbv+Z50/hv4YPqE0cHi+Tz3mYfM6gAknjpivYvgt8J9L0HUn8RahfwXxKgaeJMKYlPVzzy3ofTmvJrn9m34qG+uZY9HtiskrsM30PIJJ/vV9IXPgHWIbLTUs7CEvBZwwyjzVGCiBeDntitKEKlOTbqNrsz4utyyS9xL0K/j5LVvIs7cRtHzIzL3PQD9DXkl5qX2nxZfwBc22nWuMf3j95v5c/WvYX8D+I/LGyxiDFskecn+NcFN8I/HKa1d3MelwyxXsflyH7VGCoKEE8n1C0sU5W91FUEvtHzt4l1hr0Ry3LfvUaV3X0OcAfkKyPhpp7at4rjkKkRpJ5jfQV7Brn7O3xKuGmMGj28m45H+mxDj05b1rX+G3wE+IWizzzahpEETMu1At5E3Gc9mrnm5Kk+VanTFR51d6Fedy0jK6h1cdGUMAexwajuI3kcSSOSdvOT3r0D/AIVR4y3j/iWx4z3uY/8AGkuvhV43f7mlw4/6+o/8a8lUa17crsdzqUrbou/DTxtZadoR0/UEmBhkwjwxKdyHn5vUjkZ9K6N/G2i30XlvNdLzwGhx+JrgT8H/AB8/S0ihX0F0mT+tMf4LeNNu5rWSU/3RfIB/6FXs0qlaMUrHlzhTlJs1NWvrG6lLxSF29G4JGfWuB+NqmPwja6sqbvsVyFd+uFcYOR6ZC10w+DvxCZwi2K28fqL5Cf8A0Kn6j8GfHM+jXtqtm8rPHhEkv0IZs98nFZ1OeW8Teg4QkrOx4Np0mkzReZ9lCu/zF43Iz74r0Xwnocc+lfaNO1aZ4z1hkAOxvQY5qtd/s8/FRT51jotskn8SG+i2t/49V/w/8H/jbpNwJrfQoYufmX+0YCrf+PVzewqfFG57kcxVH3ef7j0PSV/snSbazmKtKFLOc8bjyaK5bV/AXx6u51aPw3YhVGBnUof/AIqiq9jV7HLLEUZScpS1Z9cUUUV6p4QUUUUAFFFFABRRWXZeINGvNWk0m2v45LyPdmMA87SAwB6NtJGcdM0XLjTnNNxV7bmpRULXMC3KWzSKJnRpFX1UdT+tTUEtNBRR/jj8aglvLaK8gs5JlW4nDGKM9WCjLfkDQCTexPRSevTjr7VDf3dtYWU95eTLDbwRmSV26Ko6mgEm3ZE9FICCARyD0ooELRRRQAUVy6Q6pa67FFP4rtz5spdLORRveMsTgDOegIzjt3pmn3V9DKhvPGOkXFsg+YIiBmBBAJbcccshz/jQB1dFcVFNrDQRyHxzpTQ7lWSTyFGQAWIB3YBK7Tn0BPOaS31bUFu7ixm8aaE7smbdhGMphhndztPy8Zz1PSgDtq8113wTrn/E3msbi3Mdz5hS2gd181pJUbLKx2IVAYEpgtnmtprjWEkML+NtIWRSpVBboSc4Hzc9yeMY61NHfalJfW6w+JtHkSKWOK8iZArFlDeYF75JHA9jzScUzqwuMqYWXNAxZvAGoyWE8IvrOESecVtot4hi3yRuFXP8I8s9QRljwRxWlf8Ag6e+8K6Not1d27tYhzMdhCSEwyIuAPRnU/8AAe3FPWbVFt2C+NdLe4ZnKkwo6qCCw4BycAdfQU+21WWS/ic+MNJa3ltFZIhGqlmK7TJuJ/v4IX04pcqNpZpiXbXZ3262t+pgah8NtQlt1ht9WhWLzRI0R3BSxhRGkyQfn3KWz1+Y8g81reH/AAdeab4rTV5rq0nWN7hjNh/tE4lAwJCePlxgY7elRrcalI0Ui/EDSiJEGMRoAw5ycbuOCPQ8VZlbWI2SeXxpp6R/aAyAwLsdSCxQnPPylSv9aOVLUc81xM4cknpZrZdTJu/h9qU39pAahaD7QHw43h7ktcCUGbqMqBsHBGDyMcU1vh7qTysZNRs3STSjZSfKw3N5ezjuq9+Dj/ZzzWjFc6tHCYf+E70Z8AMHeFdwVsEZO7rjdj6irGn6neQ3AbUPGWiy2yQtvHlrG+7au1sE9M7j75Ao9mi1nGKS3X3f12OtiUrEitjIUA46UUkJzChLiQlR84HDcdaKo8sfRRRQBVn07T572O+msbaS6jACTPEpdQCSMNjI5J/Oqn/CN+Htjp/YWmbXG1h9lTDDgYPHsPyrVooAz00XRkRUXSbFVRlZVFuuAyjapHHUDgegpsmg6HJCIW0ixMQbds8hduc56YrSooAzf7A0L/oDad0A/wCPZOg6dqm/svTfPecafaiaQYeQRKGIwR16/wATfmauUUAZdj4e0Ky2fZdIso2QbQ4hBbGMfePJ445NK3h/QWZWbRdOLKSVJtUyCTnjj1rTooAy28O6Aww2iaaRkHBtU6/lU82k6VNAkE2m2ckSMrIjQKVUqAFIGOoAAH0q7RQBlp4d0CMSbND01fNx5mLVBvxjGeOcYH5U3/hGvDxnknbRNPeWTG53t1YkDoORwB2HQVrUUAMijjhiSKJFSNFCqqjAUDoAKKfRQAUUUUAFFFFABRRRQAUUUUAFFFFABRRRQAUUUUAFFFFAH//Z">
            <a:extLst>
              <a:ext uri="{FF2B5EF4-FFF2-40B4-BE49-F238E27FC236}">
                <a16:creationId xmlns:a16="http://schemas.microsoft.com/office/drawing/2014/main" id="{E064DA97-C850-42A3-B0E3-34F0B5E724A2}"/>
              </a:ext>
            </a:extLst>
          </p:cNvPr>
          <p:cNvSpPr>
            <a:spLocks noChangeAspect="1" noChangeArrowheads="1"/>
          </p:cNvSpPr>
          <p:nvPr/>
        </p:nvSpPr>
        <p:spPr bwMode="auto">
          <a:xfrm>
            <a:off x="7714801" y="5171015"/>
            <a:ext cx="1957852" cy="724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nb-NO" b="1">
                <a:latin typeface="Arial"/>
              </a:rPr>
              <a:t>Strikk med oss!</a:t>
            </a:r>
            <a:r>
              <a:rPr lang="nb-NO">
                <a:latin typeface="Arial"/>
              </a:rPr>
              <a:t>​​</a:t>
            </a:r>
            <a:r>
              <a:rPr lang="nb-NO">
                <a:latin typeface="Arial"/>
                <a:ea typeface="Arial"/>
                <a:cs typeface="Arial"/>
              </a:rPr>
              <a:t>​</a:t>
            </a:r>
            <a:endParaRPr lang="nb-NO"/>
          </a:p>
        </p:txBody>
      </p:sp>
      <p:sp>
        <p:nvSpPr>
          <p:cNvPr id="9" name="AutoShape 14" descr="data:image/jpg;base64,%20/9j/4AAQSkZJRgABAQEAYABgAAD/2wBDAAUDBAQEAwUEBAQFBQUGBwwIBwcHBw8LCwkMEQ8SEhEPERETFhwXExQaFRERGCEYGh0dHx8fExciJCIeJBweHx7/2wBDAQUFBQcGBw4ICA4eFBEUHh4eHh4eHh4eHh4eHh4eHh4eHh4eHh4eHh4eHh4eHh4eHh4eHh4eHh4eHh4eHh4eHh7/wAARCAClAH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49NvW5EbEegHWp49J1Yn5bWbHsK5OH4vaSARa6xZmTHG25hPPb+Ok0f4g+PLq08638Y6fARuLQyxKGUDufkIxXPNcp62U5TXzRTlSaXLa979b9k+x30GieITGHitJyfTaS36VLcWXii3QMum3SgdcRkn88VxzePfiUsCSDxvp2XzgLb8AAZ5Pl+nP0pg8f8AxGiLSSeOtHO0At5sSjB9ADHz1qOY9ZcJYv8Anj98v/kT1TwJpuu6w0z3mpSadDCwUgjLsSOwPT61taxD4y0m8t4tJaDWLe4JCs0YVkI/vHpj34rlPg1q0/xC8NXR8Wa3bS3K3LRxQxxxRvtAHzYxnv1rtU0CbS7pbLwx4ght7p18yWG5VZMoDjIAwevrmtoq6PncZhZ4SvKhPeLtoLosetXE858TQ2+l+WVMboylZQc5A7cY6+9WtQg1jzY28M6na3EZbbLHIyny/wDayO3tTp9Fjnm8rxNfQTpJJi0UyEEnBzw3Q4/u0Wvhmx05pIPDepSafO7LJPGsok3KOOQwJH4Yp8q7HNc5jxV4n8U+GZEXVFi2yZ8uVACjetcrcfEi7lPzbDnuBmtz4raZqUVrarrOux3kBmdoomQIy+5x144rz4vodoebi2Vu43DNRIuKRtN4oubs/LC8hP8AsnFPinvZxnywmexb/wCtWAfEOkW/Mchf2AxTJfG0MUsKW1hLP5jbSw6IMdT/ACqGaJHUCxkl5kmIPoBS/wBmwKfmBb3NYS+ItTuE3Q2EwHqsRP8AOrrpqV3pBut8yOOSjED+VQ2ikmXpLWBfuGONvXaDxRXKT29xs824uPKXdtBdj19KKjnRfs2ad78JPB628sw0yyBVGYH7KnUCvD7O8u9PuXlsriS3kwULRnBK9x9OK+rbuON4ZYj5al1K5I6ZFeQt8G5WZmHiSHqf+XQ//F162Lwspcvs0ehwNxDgcvjXjj6nLzctrpu9r32T8js/hp4X0jWvB/hm7fU9evHvGljvmgvtiW7KCdhGOAOvrjnpXivjTUbhtc1PTrfWrvUdMS7cQvLJu81Q3DH16Dn2r0XTPhv4g0yxu7HTvGbW9teLtuI47cgOP++uOOOO3HSs8fBm4/6GGEf9uh/+Lrklha1kuX8j6rA8T5LQxFSrUxfMnsuWemrf8vy06IvfB/xpY+B/h3qWqaposGo2ouXfIAEoKqOMkYxXmmv/ABO8YL4uufE2n6JqemmaZng8u3cbFIzgHHIwK7j4ieE5PDPwQ16yN4t2winnDrHsx+7JxjJ/u1Da+INO1LR7S0GuCNru1hjihACbWMYAQnvuY4qpL2UUnufF4zGUcdmFatTleEpaPVafd+ZwOufGLxbq4+2aob+SSFfkMg2ov4bak8N/EXxfcXMF1Dq1zbylyoeI4OPrUvxB0DUm8JXcaWMQe2iVrnypVdvXcQDkDH+NcT8P52ZbcEFykjcA9TtyB+lc86r9mpR7nfLBYeFRwi1LS/T9D1TXtY17UtRV9Q1i+upnTBeVwQB6dKd4a0gXUbec4WTDFYzOCxx04HX1rnPFMjap4Z+1S25tn4DR7920q5HUfn+NZfwXUH4lRopwiwzgd/8AlnUuTexyRwsfZ88nbW1rHtWj6LbLpD3XkxO6g9s8gkVzmo+Kx4VvfMvLSae3fIBR0RUbjAJ6+vSuU8GfFzVG8ZP4Pn02yFnJqE1uJgW8377YPXHXFTfHINHYQ7VJ3TkkAZPAq4xadpHDNLXlPXb+8aSysPslsHa9hEuZJj8i4B44+Y8+1dL4Rso4fBUSbRjy2P5ua5u2RVs9BkZeF02L9VFdho/7vwlCvqn/ALMaxqv3WaUI+8jFvrSM2wXaPv55+lFW7zBRFzjqc/lRWMNjtaVzfuYzke/TpVcQszFeuOuAOK8P8ceJtbsvH8MkmoO8cKq8MRfjHU5H515t8LPic2j+INTjnk1BZ7++eSMtM0gCs3yKTk9BxXvfX97Reh8p/YzaTc1qfXotwpB2804RN6V554j8Q3mj6Y9691IQrqo3OcHJ71xHxB+K89h4atLzTNQRLySURyqsvJGDghT0GRyenT1onjYJ2sRTyepNc10enfGKwa9+Hup2S7d1xBJEoYgAlo2AGTXgehaYsdvo94XuIWtkg3xgAKTGQOhPByOta3xF8dxzfC3Q9S1WS4uWvbn7sU5AKgEbsj69PUc+lalh450XxN4dsbS106S3jTYoaHagTBAODjn1NcOIquo7pHv5XQo4aLjXV0TahqEDWV6osrqWS8tpI3BUfMPLYZPJ4ArwXwf4f13XoXh0a0tLoWVyks8VzMY1cDcApxyQTnNfT82l6d4dT+2LS6ur6WBDsicpKNrjBYKBzxXl3jfxhpumxatq0WlzWEt7FHBuFi0IlZWbk4XG4frUXfslCMdb/wCR3Vnh4VXKk/da/K/f5HK2vhPWfDek6hqWvataqL8qGgjDMIpNxb6dMirnwW+2t4nk1gWLjSrZZ1nvREdiHZnBbpmr3wln0z4gadqFlr18LexsG81rRGEUl5LIcKWfqUUKPlB6n85vDUl14d0u70c6jAbd9QkuEihJ5RsDDZ9h2rGpLkfv7nTl+HxGOg6dBaJ9f8y34Qn8IzXN3rk2gQpeWF2SLxTt81mclWUfxcEdaufG3V7zS1tJ9Ovbi0kZ2O+FyrEbR6Vw3iy8WaW1/s27SGS0Y+aequS25QeewwK7/WNBPiC/tDrMM6abdFS9wucwgDdwvUcDHSrc0rPoefVoSi5QfxLf1PV5bkf2fpkjT7pEsLcyNuycttzn611Nu4XwzEPYfq1fF0vibxJ4W8dzQNeTNZ3blCHQESQHlGHTtg19EeCvGNpP8Nbe4jvEnuIoDJLA0gDqVf5uBngVM4Plv0JpxSko31O4upMtGASPlPIHvRXE+DPFsWrzzrczpGygvGsjAfISOn40VnGLS2N5NJ7nGaFetFrMbOiyNOdrM/zZz6561vPo/htLY2t3o+mLZOrA7LZFMZIPzKQMrjrkYr5W0bWI7bVbaSXX9Rt4baUSblVpS+D0xkcf416J4v8AiVousaJd2elX10t1OoVd8BQEZBPOfTNa1Kc4yXKY0XCUXzWLdveab5z6Yvi7VJsMYkguZnWF1B4AAO0jnPzY5+grvfA/izwp4d0GW11O+s4Hyw3kq7E+46nB7V8ypeNLc+XsZ2YgHHNN8Qy3A1YRxbjNKiNKgXcwfHPvnua3UXKXvGcn7KN4HpPxO8TL4s+xaPa2NhZRWUrlmgIEM0pPLLjgD+eTUfhqa40vQZ0a8giktzvjjBBLtnkcDA4569qoaNpM/ibWobfTVVW1FxIqfwICNzZHovP5VqeP/Atz4Q1qHTZr2O7E0QljeNCg5JBGPXIoUopqNy5VIWvyX+fXubGo/Em/0rybbS9rySRK5nlffwQflHbjoOtQReN5vE2hahpmuXACz2zqGkUKuc/L0HBHb6/SuJudJ8QazBHqs0TAyudjPCY9yAADgDGMDGfrVXwzFJb6oY9UsrpLXOyRkBzjI6E8Y461UZNT326GcqV6V+XfrYraZpd5a3q3cNxHM1u6vugLfKwOV6gVtT3Ul22ZrctKRhmZjljWnrWjwWl1H/ZEly9vcpxGSGcNnoQOoxgg4747V0WieCtR1SKztrfSdRguJ+I5biBo0O3qdzY496J1acrSijGnKrGHs76XuQ+NNK8M+CdWs9OR59RvVihnmQyKIRIQGIBUfMM/1pLLWode1a61rXdSkggsY/3NjDI0as7HnlSCR7Zyc1n/ABY8A+JvDcOnXWomG6G0xPNC2UL7icHPPT+Vc5pmmztaFy7LcMdvlgfwgA/1rnnD2kWlI64VFCzkrnSa14lFy0cS6dEkEC+VEpUZCDjb06e1Yk3iY+FdKhg0xE/tC7fdI7ncRb5+4MdCSOT16VNoraZY6lHc61p9zf2SZM8EUuySQY6KfWu70q+/Zp1C4I1HRdS06/JGft09wyZ9zG5H6VrQhGh8CMa1edb4mcSvjfQLqHzpY7m3lyPkMhbHrzjpRXqpj/ZwtZmS4h0MrgFXSaWQH86K09s+zMPZ+h896dZ+GLyX7LK97bEnCTqQ2Pqpxn9K9Y8L/CzwWLO31L7bearzuG9giEg9Cq8/gTXk2nw2gkRWxz3NepfCzUJlF9YZZoAQ689D3rB1GpWvoelTp07XcTon8KeHpNQa4TTYIZGDKGRAMEgjOM9s1gw/B7RYZ5NQk1XUJMElYrNhHkH+AbtzdOOp+tdgk3JYgYHcHJ/LHFZtzq0DXUcdrcyw3CvggjKsM4wQOevSqeqsnYp+yk/eVzp/CHgvRvDuoQ3ul6deRSRKfK88yAxjGDweDwTyT+VaXxGUS6TpOtXYhnuFldbaTbjyw2DwPXjOT0rpvhdqsPiLVPsM0KxyeW7MFYkOMc9eR681hftKXlt4bsNBgMDyxtLIQq8bm4AA/Ak1xzhK/mdGFUfbRg0ji/t1xdhWuLiR3HQsxar9hJIoHzEDsPWsaKaGK3EzSiKI9d/y4PoSe9RP4q0G1mEUurW6tns2cfUisOVy2R78qkKe7sddeeK4/D0MVw0ELyE4Q7ACo7kHr1qbSfFWpa9NHLHPG0Zw/kyckH2NeaeNdU03U7JXstSiunT7yo2cA1a+F1/C8oJJGxgCc9K3hSSjex8/jKqlWfYd8cdF1rT9R0qZNUur61vZm+z294PNWBvvFST2Hr3HHashbi4WWyubT7MskIcXtkp2eYN3ytk56jn0wQcV3HxPvbe60i3Sad5UtLpJEjjbBlflQmfQ7qvWtlY6fbxKNJsUlnjUylYkVWbvk45/WvVwmGlXj5Hg4vERoS7mVF8Hv+Es8FQ65puryRPcxvi2ktCSWyVPzK3AyP7teWeKPgP8QNBczrpRvYMFl+yurt7DbnP6Z9q+hLTxXqltYizimSKJASohJJAz7D+tV7bWLq4vubl1nUhiQSCvvg88mumGXVk3eSOWpmFFpWiz5FPh/W7vUWsIdJvPtUESmWEwsHTgDkY4or6J+Inx+tLHxBdaRP4FtLy5s5THJLcOrBsdwNvHWiuFusn8J6MI0GruR81xSyyXMYXOCRgCvWtN0maxsykV1PBdnl2jfjd6Y6HHv715joN1DZ3kF4YYpHjfciyDK5HrXofhrxLHqCyfbpIopi24MWwH5/Q1Motsp1Pc3JYp9YZT9o1e4fPDKqqufyFP0uNrm6vFDMW2eWrE/wAeCR+oFSFovtE2xlZACwZTkYqt4Zn/AOJP9r6NPeM2T6dBVGEXrqWPAXxD1vwF49XXLOH7VYXAWOS1foysMsq+hBzj9a6f42fET/hZ93pEFho91YQ2MrEGRs+ZuI5I7EY/WuCvtPWabS5opSUuL4rj+6cNxVnxRJdaDJYR28gUTmQsWGcBV3cflUON9jqpV5U6ikZvxL1ia81RtJWVjb25+YL0MmOv4dK4VJG85o2c5Xge9XZZnnu5LiT5nkcszY6kn1FS6bpC3gl1C4neGMNhVRclvfJwAPr1rejTslFHPjMT7Wo6kmW/Couv7TSSJXkiUgTHfwqk9Tmuq0O8u4tSePT42Qyv8rjoP8R1pmgQWscJS3jmmsmAaQkFiSO+75VH5mtqy1fT9OdXt9GHJ+Y3F8igY9AGJ/nXT9VT1km/uOD67LWMJJetzc1rQtU1C1s72DUoPNtZvPeNl+VsD1/+tXcL/pWiW1xtTcqBhsIIA9ieg/8ArVxWoa7catAvlxWjD5dqW/nyDHvtQA0iTXhbM1xJC6nMbNEVCnHQhpc/mDXp0acaa92NvmeLPEVJSftZX+Vjs4tzEfxREdSSR/RTXDeKLnWfDXi231u0nzp9xIkUkZXMY7Z6fyrrtJ1CK7iWSMEOV3kYzgEnHLcdjUHiixh13RLqwVkMrLuhbeXIccjpwORXRa6KhOz1PDfjlFt+JF7Pt2LcxRTDHTlAP6UVd+MltNNFoGuNBu+0WXkScdHQ98exorxK/u1Gj3MO700eeRFgwb+HpWlbuWUZ5qp5UyxIDDIIiTtbaeverEG5R91/++DXOjVmtaancWx8tZm2OCpH1FdbZv8AZfCtmpIzjcPck1wRJdhtSQ/8ANbllqE8mkJZNG58qTg7T909vzpSRUWa+itDp13pesXjSPaNqD+YAOIivRj7fNz9K0fjzNavf6LCCyr5MzL5eCGfK4/DrUegeY2gTFo2cI7jYV4wQP51g+KmWbSLGGOCULBIdm7LEAjkc1C3G9jnLeCSa4jhUEO5xnbt/Wt+4MYbsUiGFxt2gAAA7m4HAB6Hgis/SYwryzSxy/uo8ooUjJPH4cUwyyM+I4pS+NwCRZP6jj8K7aKsrnJW1djWsJGM21Y1mB7rbG5I/wCBOQv5CuqS6+zlS00kKBQGDTW1v/6CGb8q4mxnaJ1kmtmfHJ85JJP0OBXS6bqFr5RbEis552wQwKPxIZv612wku551aD7GxYq81whEhu4hyqhrm5A/ktaMEaxwsDClqkhwWe3t4Ap7HLlmNcvd6xbwgq0yyj+FC1xNj6/dWoYvFV1b+XHY2cUcQB34gEe78V+Yf99VTrU47sx+rVZ7L7zv7K6+yy+fcXELQJFzNuVlGNxP8Kr+WQOPxT/hP9HjdzbXVxcsD8scaEbs49cAD3rz9NZnnNy120soeN0RME4Jx3Ocj/CsWW1m2b/Jbe6KJNikDgYFY1ca4r3Drw+BWqqHp66y2oaebZtLaLZcSSRG4KLhGJOByfX9BRXm9lpium6WBnb1Kk0V5dWUqsuaTPaoTVCHJFH6l0UUUzIKKKKACiiigAooooAKKKKACiiigAooooAKKKKACiiigAooooAKKKxNc16XTb9LVdJvLtWQNvhGQMkjHTtj9RQCRt0VgXPieOCQo2kas/yI6mO3zu3Lux14I6EdjSaj4nSxuZ4ZNI1SUQtgvFBuDDaWBHr0x9cCgDoK4n4i2uttrWharo9vc3H9mtLPJFE2BL9wbCM4JILYz6VqQeK4GvobObS9Tgkm2bGeD5Du6DPqO49qV/FUS28c/wDYusmNyACLXkZIHIznv+hpSjdG+GrvD1FUSvvo/NWPP4I/iHoelyW1hDem6u7ua4kmESz4kZI2C4fIEe9pBx/dHQZrr/CjeKYdX1yDVGvbgDMtq0yxiDJRNqIygMedwPYY9TV9fFts9zLbR6Tq7yxOUdVts4IAPXOO9LN4rhjuIozpOqMstsk6FYCT8xPyEdmGORnvUqNup218z9tFp043e7truv8AhjkptU+Iw0lpIYb55Q8Wd1lEsm8o3mRqMFTGGCAMRk5I3DrVyVvF19qt5bX0d2LOHUbWW3ZYFVdizZYAj5iNo5yWHuOldPJ4kiS2af8AsrVWCzGFlFv8wIAO7GeV56j0NQ2XiuC5lWM6Rq8GQDult8KASBknPvn1xT5fMHmUelKKfp6f5fizoj1oooqjywooooAKy9XsdVurlJLDWnsI9m14xAsgJyfmGeh5/QVqUUAc7Ho/iJZo3bxZK4RCCDZx/Ox7nGPamJoviRXjb/hLpiVkLPm1TDLwNuOg4HX1ye9dLRQBjPp+urf2skWvk2qMnnxSW6ZkAUg8gcEnB/Cqw0XxCtmscfiy4FwN2ZWto2HJJHy47cfgK6KigDCuNL12a6dv+EieK33oVjS3XIAQBhnrywJ/HFNs9I12G+jmm8Tzzwq25omt1G8ehI9v8a36KAObttF8RLO0s/iqV96KrItsoAYA/MPTnHbtzmpI9G11QAfFV04E7SZNvHnaSfl6e/06cV0FFAHNwaR4qKqLjxYc+YS3lWcYymW4GRwcFRn/AGfelXRfEO3a/iydkHl7f9HUMAp+bJ77gOvaujooAD1ooooAKKKKACiiigAooooAKKKKACiiigAooooAKKKKACiiigD/2Q==">
            <a:extLst>
              <a:ext uri="{FF2B5EF4-FFF2-40B4-BE49-F238E27FC236}">
                <a16:creationId xmlns:a16="http://schemas.microsoft.com/office/drawing/2014/main" id="{3D311722-11AF-44E2-B72B-C171195A651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Rektangel 7">
            <a:extLst>
              <a:ext uri="{FF2B5EF4-FFF2-40B4-BE49-F238E27FC236}">
                <a16:creationId xmlns:a16="http://schemas.microsoft.com/office/drawing/2014/main" id="{37DDC383-5C60-485E-A7B7-7E1BC0BC1F7C}"/>
              </a:ext>
            </a:extLst>
          </p:cNvPr>
          <p:cNvSpPr/>
          <p:nvPr/>
        </p:nvSpPr>
        <p:spPr>
          <a:xfrm>
            <a:off x="829893" y="726718"/>
            <a:ext cx="7639404" cy="861774"/>
          </a:xfrm>
          <a:prstGeom prst="rect">
            <a:avLst/>
          </a:prstGeom>
        </p:spPr>
        <p:txBody>
          <a:bodyPr wrap="square">
            <a:spAutoFit/>
          </a:bodyPr>
          <a:lstStyle/>
          <a:p>
            <a:r>
              <a:rPr lang="nb-NO" sz="3200" u="sng">
                <a:solidFill>
                  <a:srgbClr val="C00000"/>
                </a:solidFill>
                <a:latin typeface="Franklin Gothic Demi" panose="020B0703020102020204" pitchFamily="34" charset="0"/>
              </a:rPr>
              <a:t>Noen</a:t>
            </a:r>
            <a:r>
              <a:rPr lang="nb-NO" sz="3200">
                <a:solidFill>
                  <a:srgbClr val="C00000"/>
                </a:solidFill>
                <a:latin typeface="Franklin Gothic Demi" panose="020B0703020102020204" pitchFamily="34" charset="0"/>
              </a:rPr>
              <a:t> av våre fine aktiviteter: «Med oss!»</a:t>
            </a:r>
            <a:r>
              <a:rPr lang="nb-NO" sz="3200">
                <a:latin typeface="Franklin Gothic Demi" panose="020B0703020102020204" pitchFamily="34" charset="0"/>
              </a:rPr>
              <a:t> </a:t>
            </a:r>
            <a:br>
              <a:rPr lang="nb-NO">
                <a:latin typeface="Franklin Gothic Demi" panose="020B0703020102020204" pitchFamily="34" charset="0"/>
              </a:rPr>
            </a:br>
            <a:r>
              <a:rPr lang="nb-NO">
                <a:latin typeface="Franklin Gothic Demi" panose="020B0703020102020204" pitchFamily="34" charset="0"/>
              </a:rPr>
              <a:t>https://nasjonalforeningen.no/medlemsnett/aktivitetsbank/..-med-oss/</a:t>
            </a:r>
            <a:endParaRPr lang="nb-NO"/>
          </a:p>
        </p:txBody>
      </p:sp>
      <p:sp>
        <p:nvSpPr>
          <p:cNvPr id="10" name="AutoShape 2" descr="https://euc-powerpoint.officeapps.live.com/pods/GetClipboardImage.ashx?Id=333d325c-a8a9-4e33-b90e-b44c04cc6160&amp;DC=GEU6&amp;pkey=0e8203a8-1e95-4929-9fce-57552973aed8&amp;wdwaccluster=GEU6"/>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2" name="Bilde 12" descr="Et bilde som inneholder person, personer, folkemengde&#10;&#10;Automatisk generert beskrivelse">
            <a:extLst>
              <a:ext uri="{FF2B5EF4-FFF2-40B4-BE49-F238E27FC236}">
                <a16:creationId xmlns:a16="http://schemas.microsoft.com/office/drawing/2014/main" id="{042E5946-532D-83AA-B0C9-FA025608F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748" y="3985445"/>
            <a:ext cx="2743200" cy="1831086"/>
          </a:xfrm>
          <a:prstGeom prst="rect">
            <a:avLst/>
          </a:prstGeom>
        </p:spPr>
      </p:pic>
      <p:pic>
        <p:nvPicPr>
          <p:cNvPr id="13" name="Bilde 15" descr="Et bilde som inneholder innendørs&#10;&#10;Automatisk generert beskrivelse">
            <a:extLst>
              <a:ext uri="{FF2B5EF4-FFF2-40B4-BE49-F238E27FC236}">
                <a16:creationId xmlns:a16="http://schemas.microsoft.com/office/drawing/2014/main" id="{37FED98B-9E1E-7C79-57BF-9D8FFCBB2D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46" y="2902528"/>
            <a:ext cx="2258291" cy="3020290"/>
          </a:xfrm>
          <a:prstGeom prst="rect">
            <a:avLst/>
          </a:prstGeom>
        </p:spPr>
      </p:pic>
      <p:pic>
        <p:nvPicPr>
          <p:cNvPr id="16" name="Bilde 16" descr="Et bilde som inneholder mat, person, kvinne, rett&#10;&#10;Automatisk generert beskrivelse">
            <a:extLst>
              <a:ext uri="{FF2B5EF4-FFF2-40B4-BE49-F238E27FC236}">
                <a16:creationId xmlns:a16="http://schemas.microsoft.com/office/drawing/2014/main" id="{B149C940-AA82-42EF-D7FA-D86A1D038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36" y="2860963"/>
            <a:ext cx="2258291" cy="3006437"/>
          </a:xfrm>
          <a:prstGeom prst="rect">
            <a:avLst/>
          </a:prstGeom>
        </p:spPr>
      </p:pic>
      <p:sp>
        <p:nvSpPr>
          <p:cNvPr id="17" name="TekstSylinder 16">
            <a:extLst>
              <a:ext uri="{FF2B5EF4-FFF2-40B4-BE49-F238E27FC236}">
                <a16:creationId xmlns:a16="http://schemas.microsoft.com/office/drawing/2014/main" id="{9833D927-6666-F7D9-48F9-5ACC45338F16}"/>
              </a:ext>
            </a:extLst>
          </p:cNvPr>
          <p:cNvSpPr txBox="1"/>
          <p:nvPr/>
        </p:nvSpPr>
        <p:spPr>
          <a:xfrm>
            <a:off x="512618" y="2299854"/>
            <a:ext cx="3200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latin typeface="Arial"/>
                <a:cs typeface="Arial"/>
              </a:rPr>
              <a:t>Spis med oss!</a:t>
            </a:r>
            <a:endParaRPr lang="nb-NO"/>
          </a:p>
        </p:txBody>
      </p:sp>
      <p:sp>
        <p:nvSpPr>
          <p:cNvPr id="19" name="TekstSylinder 18">
            <a:extLst>
              <a:ext uri="{FF2B5EF4-FFF2-40B4-BE49-F238E27FC236}">
                <a16:creationId xmlns:a16="http://schemas.microsoft.com/office/drawing/2014/main" id="{C1464D2E-605E-C107-D352-CC2DE8577E18}"/>
              </a:ext>
            </a:extLst>
          </p:cNvPr>
          <p:cNvSpPr txBox="1"/>
          <p:nvPr/>
        </p:nvSpPr>
        <p:spPr>
          <a:xfrm>
            <a:off x="4807527" y="235527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latin typeface="Arial"/>
              </a:rPr>
              <a:t>Gå med oss</a:t>
            </a:r>
            <a:r>
              <a:rPr lang="nb-NO" b="1">
                <a:latin typeface="Arial"/>
                <a:cs typeface="Arial"/>
              </a:rPr>
              <a:t>!</a:t>
            </a:r>
            <a:r>
              <a:rPr lang="nb-NO">
                <a:latin typeface="Arial"/>
                <a:cs typeface="Arial"/>
              </a:rPr>
              <a:t>​</a:t>
            </a:r>
            <a:endParaRPr lang="nb-NO"/>
          </a:p>
        </p:txBody>
      </p:sp>
      <p:sp>
        <p:nvSpPr>
          <p:cNvPr id="20" name="TekstSylinder 19">
            <a:extLst>
              <a:ext uri="{FF2B5EF4-FFF2-40B4-BE49-F238E27FC236}">
                <a16:creationId xmlns:a16="http://schemas.microsoft.com/office/drawing/2014/main" id="{34BB0673-5180-2FC7-AF91-3F5782959C9A}"/>
              </a:ext>
            </a:extLst>
          </p:cNvPr>
          <p:cNvSpPr txBox="1"/>
          <p:nvPr/>
        </p:nvSpPr>
        <p:spPr>
          <a:xfrm>
            <a:off x="6248400" y="42117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latin typeface="Arial"/>
              </a:rPr>
              <a:t>Syng med oss!</a:t>
            </a:r>
            <a:r>
              <a:rPr lang="nb-NO">
                <a:latin typeface="Arial"/>
              </a:rPr>
              <a:t>​</a:t>
            </a:r>
            <a:r>
              <a:rPr lang="nb-NO">
                <a:latin typeface="Arial"/>
                <a:cs typeface="Arial"/>
              </a:rPr>
              <a:t>​</a:t>
            </a:r>
            <a:endParaRPr lang="nb-NO"/>
          </a:p>
        </p:txBody>
      </p:sp>
      <p:pic>
        <p:nvPicPr>
          <p:cNvPr id="2" name="Bilde 10">
            <a:extLst>
              <a:ext uri="{FF2B5EF4-FFF2-40B4-BE49-F238E27FC236}">
                <a16:creationId xmlns:a16="http://schemas.microsoft.com/office/drawing/2014/main" id="{1AAA9A71-D0DA-3FBA-2566-8AECD5AFC6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2815" y="1652605"/>
            <a:ext cx="2743200" cy="1942526"/>
          </a:xfrm>
          <a:prstGeom prst="rect">
            <a:avLst/>
          </a:prstGeom>
        </p:spPr>
      </p:pic>
    </p:spTree>
    <p:extLst>
      <p:ext uri="{BB962C8B-B14F-4D97-AF65-F5344CB8AC3E}">
        <p14:creationId xmlns:p14="http://schemas.microsoft.com/office/powerpoint/2010/main" val="2395328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714896"/>
            <a:ext cx="4769371" cy="788416"/>
          </a:xfrm>
        </p:spPr>
        <p:txBody>
          <a:bodyPr/>
          <a:lstStyle/>
          <a:p>
            <a:r>
              <a:rPr lang="nb-NO">
                <a:latin typeface="Franklin Gothic Demi"/>
              </a:rPr>
              <a:t>Aktivitetsledere </a:t>
            </a:r>
            <a:endParaRPr lang="nb-NO"/>
          </a:p>
        </p:txBody>
      </p:sp>
      <p:sp>
        <p:nvSpPr>
          <p:cNvPr id="5" name="AutoShape 2" descr="https://euc-powerpoint.officeapps.live.com/pods/GetClipboardImage.ashx?Id=32487f5e-0dce-4061-a977-07d98734b05d&amp;DC=GEU2&amp;pkey=6f2659db-e22c-4539-8aed-39e260ab4e93&amp;wdwaccluster=GEU2"/>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9" descr="Et bilde som inneholder snø, utendørs, himmel, gå på ski&#10;&#10;Automatisk generert beskrivelse">
            <a:extLst>
              <a:ext uri="{FF2B5EF4-FFF2-40B4-BE49-F238E27FC236}">
                <a16:creationId xmlns:a16="http://schemas.microsoft.com/office/drawing/2014/main" id="{56B37C91-C48C-168D-D3F0-E2FC09C1956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70527"/>
            <a:ext cx="5181600" cy="3461534"/>
          </a:xfrm>
        </p:spPr>
      </p:pic>
      <p:pic>
        <p:nvPicPr>
          <p:cNvPr id="10" name="Bilde 10" descr="Et bilde som inneholder person, utendørs, jakke, stående&#10;&#10;Automatisk generert beskrivelse">
            <a:extLst>
              <a:ext uri="{FF2B5EF4-FFF2-40B4-BE49-F238E27FC236}">
                <a16:creationId xmlns:a16="http://schemas.microsoft.com/office/drawing/2014/main" id="{59BED699-7359-4EFF-D5DC-EC4F17015C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815" y="717517"/>
            <a:ext cx="5129841" cy="3467646"/>
          </a:xfrm>
          <a:prstGeom prst="rect">
            <a:avLst/>
          </a:prstGeom>
        </p:spPr>
      </p:pic>
    </p:spTree>
    <p:extLst>
      <p:ext uri="{BB962C8B-B14F-4D97-AF65-F5344CB8AC3E}">
        <p14:creationId xmlns:p14="http://schemas.microsoft.com/office/powerpoint/2010/main" val="3599735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71E1D-0B12-4742-A222-1FB3380C72EC}"/>
              </a:ext>
            </a:extLst>
          </p:cNvPr>
          <p:cNvSpPr>
            <a:spLocks noGrp="1"/>
          </p:cNvSpPr>
          <p:nvPr>
            <p:ph type="title"/>
          </p:nvPr>
        </p:nvSpPr>
        <p:spPr/>
        <p:txBody>
          <a:bodyPr>
            <a:normAutofit/>
          </a:bodyPr>
          <a:lstStyle/>
          <a:p>
            <a:r>
              <a:rPr lang="nb-NO" sz="3600"/>
              <a:t>Tema 3: Viktige forutsetninger for lokalt arbeid</a:t>
            </a:r>
          </a:p>
        </p:txBody>
      </p:sp>
      <p:sp>
        <p:nvSpPr>
          <p:cNvPr id="3" name="Plassholder for innhold 2">
            <a:extLst>
              <a:ext uri="{FF2B5EF4-FFF2-40B4-BE49-F238E27FC236}">
                <a16:creationId xmlns:a16="http://schemas.microsoft.com/office/drawing/2014/main" id="{87FFD785-9E2F-41CA-8A41-A74DAB88287B}"/>
              </a:ext>
            </a:extLst>
          </p:cNvPr>
          <p:cNvSpPr>
            <a:spLocks noGrp="1"/>
          </p:cNvSpPr>
          <p:nvPr>
            <p:ph idx="1"/>
          </p:nvPr>
        </p:nvSpPr>
        <p:spPr/>
        <p:txBody>
          <a:bodyPr>
            <a:normAutofit lnSpcReduction="10000"/>
          </a:bodyPr>
          <a:lstStyle/>
          <a:p>
            <a:r>
              <a:rPr lang="nb-NO" u="sng"/>
              <a:t>Styrende dokumenter</a:t>
            </a:r>
            <a:r>
              <a:rPr lang="nb-NO"/>
              <a:t>:</a:t>
            </a:r>
          </a:p>
          <a:p>
            <a:pPr lvl="1"/>
            <a:r>
              <a:rPr lang="nb-NO"/>
              <a:t>Vedtekter</a:t>
            </a:r>
          </a:p>
          <a:p>
            <a:pPr lvl="1"/>
            <a:r>
              <a:rPr lang="nb-NO"/>
              <a:t>Handlingsprogram og prinsipprogram</a:t>
            </a:r>
          </a:p>
          <a:p>
            <a:pPr lvl="1"/>
            <a:r>
              <a:rPr lang="nb-NO"/>
              <a:t>Vedtak gjort i landsmøtet, landsstyret, sentralstyret, fylkesstyret og lokallaget (årsmøte eller styremøte)</a:t>
            </a:r>
          </a:p>
          <a:p>
            <a:pPr lvl="1"/>
            <a:r>
              <a:rPr lang="nb-NO"/>
              <a:t>Årsplan – landsstyrets, fylkesstyrets og lokallagets</a:t>
            </a:r>
          </a:p>
          <a:p>
            <a:pPr lvl="1"/>
            <a:r>
              <a:rPr lang="nb-NO"/>
              <a:t>Budsjett</a:t>
            </a:r>
          </a:p>
          <a:p>
            <a:pPr lvl="1"/>
            <a:endParaRPr lang="nb-NO"/>
          </a:p>
          <a:p>
            <a:r>
              <a:rPr lang="nb-NO"/>
              <a:t>At vi tilbyr relevante aktiviteter innenfor vårt virkeområde</a:t>
            </a:r>
          </a:p>
          <a:p>
            <a:r>
              <a:rPr lang="nb-NO"/>
              <a:t>Kapasitet (økonomi og nok folk/frivillige = </a:t>
            </a:r>
            <a:r>
              <a:rPr lang="nb-NO" b="1">
                <a:solidFill>
                  <a:srgbClr val="C00000"/>
                </a:solidFill>
              </a:rPr>
              <a:t>Fri</a:t>
            </a:r>
            <a:r>
              <a:rPr lang="nb-NO" b="1"/>
              <a:t> </a:t>
            </a:r>
            <a:r>
              <a:rPr lang="nb-NO"/>
              <a:t>– til å velge, </a:t>
            </a:r>
            <a:r>
              <a:rPr lang="nb-NO" b="1">
                <a:solidFill>
                  <a:srgbClr val="C00000"/>
                </a:solidFill>
              </a:rPr>
              <a:t>villige</a:t>
            </a:r>
            <a:r>
              <a:rPr lang="nb-NO" b="1"/>
              <a:t> </a:t>
            </a:r>
            <a:r>
              <a:rPr lang="nb-NO"/>
              <a:t>– til å bidra) </a:t>
            </a:r>
          </a:p>
        </p:txBody>
      </p:sp>
    </p:spTree>
    <p:extLst>
      <p:ext uri="{BB962C8B-B14F-4D97-AF65-F5344CB8AC3E}">
        <p14:creationId xmlns:p14="http://schemas.microsoft.com/office/powerpoint/2010/main" val="2254263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B738B7-6F57-4196-8157-98747CE84FD2}"/>
              </a:ext>
            </a:extLst>
          </p:cNvPr>
          <p:cNvSpPr>
            <a:spLocks noGrp="1"/>
          </p:cNvSpPr>
          <p:nvPr>
            <p:ph type="title"/>
          </p:nvPr>
        </p:nvSpPr>
        <p:spPr/>
        <p:txBody>
          <a:bodyPr/>
          <a:lstStyle/>
          <a:p>
            <a:r>
              <a:rPr lang="nb-NO"/>
              <a:t>Tema 3: Medlemsnett og Min side</a:t>
            </a:r>
          </a:p>
        </p:txBody>
      </p:sp>
      <p:pic>
        <p:nvPicPr>
          <p:cNvPr id="5" name="Picture 5">
            <a:extLst>
              <a:ext uri="{FF2B5EF4-FFF2-40B4-BE49-F238E27FC236}">
                <a16:creationId xmlns:a16="http://schemas.microsoft.com/office/drawing/2014/main" id="{F16F58CD-5738-4EBB-8A44-83365588656B}"/>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50230" t="2564" r="153" b="8718"/>
          <a:stretch/>
        </p:blipFill>
        <p:spPr>
          <a:xfrm>
            <a:off x="838200" y="1829076"/>
            <a:ext cx="5253840" cy="2783834"/>
          </a:xfrm>
        </p:spPr>
      </p:pic>
      <p:sp>
        <p:nvSpPr>
          <p:cNvPr id="4" name="Plassholder for innhold 3">
            <a:extLst>
              <a:ext uri="{FF2B5EF4-FFF2-40B4-BE49-F238E27FC236}">
                <a16:creationId xmlns:a16="http://schemas.microsoft.com/office/drawing/2014/main" id="{75E4B570-3649-4C51-9FEE-0822B3C9A2F8}"/>
              </a:ext>
            </a:extLst>
          </p:cNvPr>
          <p:cNvSpPr>
            <a:spLocks noGrp="1"/>
          </p:cNvSpPr>
          <p:nvPr>
            <p:ph sz="half" idx="2"/>
          </p:nvPr>
        </p:nvSpPr>
        <p:spPr/>
        <p:txBody>
          <a:bodyPr/>
          <a:lstStyle/>
          <a:p>
            <a:endParaRPr lang="nb-NO"/>
          </a:p>
        </p:txBody>
      </p:sp>
      <p:pic>
        <p:nvPicPr>
          <p:cNvPr id="8" name="Picture 8">
            <a:extLst>
              <a:ext uri="{FF2B5EF4-FFF2-40B4-BE49-F238E27FC236}">
                <a16:creationId xmlns:a16="http://schemas.microsoft.com/office/drawing/2014/main" id="{05EC32D4-9A4F-49CD-8F93-3094F1369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8718" y="1754963"/>
            <a:ext cx="5206584" cy="3938621"/>
          </a:xfrm>
          <a:prstGeom prst="rect">
            <a:avLst/>
          </a:prstGeom>
        </p:spPr>
      </p:pic>
      <p:sp>
        <p:nvSpPr>
          <p:cNvPr id="3" name="Rektangel 2"/>
          <p:cNvSpPr/>
          <p:nvPr/>
        </p:nvSpPr>
        <p:spPr>
          <a:xfrm>
            <a:off x="516671" y="4926843"/>
            <a:ext cx="5575369" cy="430887"/>
          </a:xfrm>
          <a:prstGeom prst="rect">
            <a:avLst/>
          </a:prstGeom>
        </p:spPr>
        <p:txBody>
          <a:bodyPr wrap="square">
            <a:spAutoFit/>
          </a:bodyPr>
          <a:lstStyle/>
          <a:p>
            <a:pPr algn="ctr"/>
            <a:r>
              <a:rPr lang="nb-NO" sz="2200">
                <a:latin typeface="Franklin Gothic Demi" panose="020B0703020102020204" pitchFamily="34" charset="0"/>
              </a:rPr>
              <a:t>www.nasjonalforeningen.no/medlemsnett</a:t>
            </a:r>
          </a:p>
        </p:txBody>
      </p:sp>
    </p:spTree>
    <p:extLst>
      <p:ext uri="{BB962C8B-B14F-4D97-AF65-F5344CB8AC3E}">
        <p14:creationId xmlns:p14="http://schemas.microsoft.com/office/powerpoint/2010/main" val="1179363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Tid og innhold</a:t>
            </a:r>
          </a:p>
        </p:txBody>
      </p:sp>
      <p:sp>
        <p:nvSpPr>
          <p:cNvPr id="3" name="Plassholder for innhold 2">
            <a:extLst>
              <a:ext uri="{FF2B5EF4-FFF2-40B4-BE49-F238E27FC236}">
                <a16:creationId xmlns:a16="http://schemas.microsoft.com/office/drawing/2014/main" id="{E33060E9-311B-4D1F-9634-01F7E8C300E3}"/>
              </a:ext>
            </a:extLst>
          </p:cNvPr>
          <p:cNvSpPr>
            <a:spLocks noGrp="1"/>
          </p:cNvSpPr>
          <p:nvPr>
            <p:ph idx="1"/>
          </p:nvPr>
        </p:nvSpPr>
        <p:spPr/>
        <p:txBody>
          <a:bodyPr/>
          <a:lstStyle/>
          <a:p>
            <a:pPr marL="0" indent="0" fontAlgn="base">
              <a:buNone/>
            </a:pPr>
            <a:r>
              <a:rPr lang="nb-NO" b="1"/>
              <a:t>Tidsramme: </a:t>
            </a:r>
            <a:r>
              <a:rPr lang="nb-NO"/>
              <a:t> 1-1,5 time </a:t>
            </a:r>
          </a:p>
          <a:p>
            <a:pPr marL="0" indent="0" fontAlgn="base">
              <a:buNone/>
            </a:pPr>
            <a:endParaRPr lang="nb-NO"/>
          </a:p>
          <a:p>
            <a:pPr marL="0" indent="0" fontAlgn="base">
              <a:buNone/>
            </a:pPr>
            <a:r>
              <a:rPr lang="nb-NO" b="1"/>
              <a:t>Innhold:</a:t>
            </a:r>
            <a:r>
              <a:rPr lang="nb-NO"/>
              <a:t> </a:t>
            </a:r>
          </a:p>
          <a:p>
            <a:pPr marL="0" indent="0" fontAlgn="base">
              <a:buNone/>
            </a:pPr>
            <a:r>
              <a:rPr lang="nb-NO" u="sng"/>
              <a:t>Tema 1:</a:t>
            </a:r>
            <a:r>
              <a:rPr lang="nb-NO"/>
              <a:t> Muligheter for å bidra!</a:t>
            </a:r>
            <a:br>
              <a:rPr lang="nb-NO"/>
            </a:br>
            <a:r>
              <a:rPr lang="nb-NO" u="sng"/>
              <a:t>Tema 2:</a:t>
            </a:r>
            <a:r>
              <a:rPr lang="nb-NO"/>
              <a:t> Vår stolte historie, og hvordan organisasjonen jobber i </a:t>
            </a:r>
            <a:br>
              <a:rPr lang="nb-NO"/>
            </a:br>
            <a:r>
              <a:rPr lang="nb-NO"/>
              <a:t>              dag </a:t>
            </a:r>
          </a:p>
          <a:p>
            <a:pPr marL="0" indent="0" fontAlgn="base">
              <a:buNone/>
            </a:pPr>
            <a:r>
              <a:rPr lang="nb-NO" u="sng"/>
              <a:t>Tema 3:</a:t>
            </a:r>
            <a:r>
              <a:rPr lang="nb-NO"/>
              <a:t> Viktige forutsetninger for lokalt arbeid</a:t>
            </a:r>
          </a:p>
          <a:p>
            <a:pPr marL="0" indent="0">
              <a:buNone/>
            </a:pPr>
            <a:endParaRPr lang="nb-NO"/>
          </a:p>
        </p:txBody>
      </p:sp>
    </p:spTree>
    <p:extLst>
      <p:ext uri="{BB962C8B-B14F-4D97-AF65-F5344CB8AC3E}">
        <p14:creationId xmlns:p14="http://schemas.microsoft.com/office/powerpoint/2010/main" val="3117470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10C289-B0D9-4F53-96BE-DE22897F3977}"/>
              </a:ext>
            </a:extLst>
          </p:cNvPr>
          <p:cNvSpPr>
            <a:spLocks noGrp="1"/>
          </p:cNvSpPr>
          <p:nvPr>
            <p:ph type="title"/>
          </p:nvPr>
        </p:nvSpPr>
        <p:spPr/>
        <p:txBody>
          <a:bodyPr/>
          <a:lstStyle/>
          <a:p>
            <a:r>
              <a:rPr lang="nb-NO"/>
              <a:t>Tema 3: Informasjon og kontaktpunkt</a:t>
            </a:r>
          </a:p>
        </p:txBody>
      </p:sp>
      <p:sp>
        <p:nvSpPr>
          <p:cNvPr id="3" name="Plassholder for innhold 2">
            <a:extLst>
              <a:ext uri="{FF2B5EF4-FFF2-40B4-BE49-F238E27FC236}">
                <a16:creationId xmlns:a16="http://schemas.microsoft.com/office/drawing/2014/main" id="{630D5798-A60C-4AE7-AA66-70BDE9E08175}"/>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nb-NO" b="1"/>
              <a:t>Faste informasjonskilder</a:t>
            </a:r>
          </a:p>
          <a:p>
            <a:r>
              <a:rPr lang="nb-NO"/>
              <a:t>Hjerte og Hjerne medlemsblad </a:t>
            </a:r>
          </a:p>
          <a:p>
            <a:r>
              <a:rPr lang="nb-NO"/>
              <a:t>Nyhetsbrev til medlemmer på e-post </a:t>
            </a:r>
          </a:p>
          <a:p>
            <a:r>
              <a:rPr lang="nb-NO"/>
              <a:t>Nyhetsbrev til medlemmer fra fylkeskontoret </a:t>
            </a:r>
          </a:p>
          <a:p>
            <a:r>
              <a:rPr lang="nb-NO"/>
              <a:t>Nyhetsbrev for tillitsvalgte på e-post</a:t>
            </a:r>
          </a:p>
          <a:p>
            <a:r>
              <a:rPr lang="nb-NO"/>
              <a:t>Facebook – nasjonal, fylkets og lokallagets</a:t>
            </a:r>
          </a:p>
          <a:p>
            <a:r>
              <a:rPr lang="nb-NO"/>
              <a:t>Medlemsnett</a:t>
            </a:r>
            <a:br>
              <a:rPr lang="nb-NO"/>
            </a:br>
            <a:endParaRPr lang="nb-NO"/>
          </a:p>
          <a:p>
            <a:pPr marL="0" indent="0">
              <a:buNone/>
            </a:pPr>
            <a:r>
              <a:rPr lang="nb-NO" b="1"/>
              <a:t>Kontaktpunkter</a:t>
            </a:r>
            <a:endParaRPr lang="nb-NO"/>
          </a:p>
          <a:p>
            <a:pPr marL="0" indent="0">
              <a:buNone/>
            </a:pPr>
            <a:r>
              <a:rPr lang="nb-NO"/>
              <a:t>Lokallagets styre og aktivitetsledere</a:t>
            </a:r>
          </a:p>
          <a:p>
            <a:pPr marL="0" indent="0">
              <a:buNone/>
            </a:pPr>
            <a:r>
              <a:rPr lang="nb-NO"/>
              <a:t>Fylkeskontoret og hovedkontoret</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428" y="1421058"/>
            <a:ext cx="1404000" cy="1854699"/>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8428" y="3410694"/>
            <a:ext cx="1980000" cy="375647"/>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8428" y="4040000"/>
            <a:ext cx="1980000" cy="761707"/>
          </a:xfrm>
          <a:prstGeom prst="rect">
            <a:avLst/>
          </a:prstGeom>
        </p:spPr>
      </p:pic>
    </p:spTree>
    <p:extLst>
      <p:ext uri="{BB962C8B-B14F-4D97-AF65-F5344CB8AC3E}">
        <p14:creationId xmlns:p14="http://schemas.microsoft.com/office/powerpoint/2010/main" val="1278430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4FE5C8-6753-45DF-BCAF-BAFB06551350}"/>
              </a:ext>
            </a:extLst>
          </p:cNvPr>
          <p:cNvSpPr>
            <a:spLocks noGrp="1"/>
          </p:cNvSpPr>
          <p:nvPr>
            <p:ph type="title"/>
          </p:nvPr>
        </p:nvSpPr>
        <p:spPr/>
        <p:txBody>
          <a:bodyPr/>
          <a:lstStyle/>
          <a:p>
            <a:r>
              <a:rPr lang="nb-NO"/>
              <a:t>Tema 3: Planlagte aktiviteter, samlinger og møter</a:t>
            </a:r>
          </a:p>
        </p:txBody>
      </p:sp>
      <p:sp>
        <p:nvSpPr>
          <p:cNvPr id="3" name="Plassholder for innhold 2">
            <a:extLst>
              <a:ext uri="{FF2B5EF4-FFF2-40B4-BE49-F238E27FC236}">
                <a16:creationId xmlns:a16="http://schemas.microsoft.com/office/drawing/2014/main" id="{CCB15FDE-ED22-413C-8B9B-4954D7557FF0}"/>
              </a:ext>
            </a:extLst>
          </p:cNvPr>
          <p:cNvSpPr>
            <a:spLocks noGrp="1"/>
          </p:cNvSpPr>
          <p:nvPr>
            <p:ph sz="half" idx="1"/>
          </p:nvPr>
        </p:nvSpPr>
        <p:spPr>
          <a:xfrm>
            <a:off x="838200" y="2287960"/>
            <a:ext cx="5181600" cy="4351338"/>
          </a:xfrm>
        </p:spPr>
        <p:txBody>
          <a:bodyPr>
            <a:noAutofit/>
          </a:bodyPr>
          <a:lstStyle/>
          <a:p>
            <a:pPr marL="0" indent="0">
              <a:buNone/>
            </a:pPr>
            <a:r>
              <a:rPr lang="nb-NO" sz="2600" b="1"/>
              <a:t>Hva kan du være med på?</a:t>
            </a:r>
          </a:p>
          <a:p>
            <a:r>
              <a:rPr lang="nb-NO" sz="2600"/>
              <a:t>Faste aktiviteter i lokallaget</a:t>
            </a:r>
          </a:p>
          <a:p>
            <a:r>
              <a:rPr lang="nb-NO" sz="2600"/>
              <a:t>Medlemsmøter</a:t>
            </a:r>
          </a:p>
          <a:p>
            <a:r>
              <a:rPr lang="nb-NO" sz="2600"/>
              <a:t>Temamøter/åpne møter</a:t>
            </a:r>
          </a:p>
          <a:p>
            <a:r>
              <a:rPr lang="nb-NO" sz="2600"/>
              <a:t>Årsmøtet</a:t>
            </a:r>
          </a:p>
        </p:txBody>
      </p:sp>
      <p:pic>
        <p:nvPicPr>
          <p:cNvPr id="8" name="Bilde 8" descr="Et bilde som inneholder gulv, innendørs, person, kjøkken&#10;&#10;Automatisk generert beskrivelse">
            <a:extLst>
              <a:ext uri="{FF2B5EF4-FFF2-40B4-BE49-F238E27FC236}">
                <a16:creationId xmlns:a16="http://schemas.microsoft.com/office/drawing/2014/main" id="{43280B27-0596-27A5-4408-A211DA1E865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3321626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CA921F6-0C4F-4C96-914A-497BD8E4A046}"/>
              </a:ext>
            </a:extLst>
          </p:cNvPr>
          <p:cNvSpPr>
            <a:spLocks noGrp="1"/>
          </p:cNvSpPr>
          <p:nvPr>
            <p:ph idx="1"/>
          </p:nvPr>
        </p:nvSpPr>
        <p:spPr>
          <a:xfrm>
            <a:off x="-62458" y="938707"/>
            <a:ext cx="12312868" cy="853634"/>
          </a:xfrm>
        </p:spPr>
        <p:txBody>
          <a:bodyPr>
            <a:normAutofit/>
          </a:bodyPr>
          <a:lstStyle/>
          <a:p>
            <a:pPr marL="0" indent="0" algn="ctr">
              <a:buNone/>
            </a:pPr>
            <a:r>
              <a:rPr lang="nb-NO" sz="5400">
                <a:latin typeface="Franklin Gothic Medium" panose="020B0603020102020204" pitchFamily="34" charset="0"/>
                <a:cs typeface="Arial" panose="020B0604020202020204" pitchFamily="34" charset="0"/>
              </a:rPr>
              <a:t>Vi er glade for at du vil være med oss!</a:t>
            </a:r>
          </a:p>
        </p:txBody>
      </p:sp>
      <p:pic>
        <p:nvPicPr>
          <p:cNvPr id="2" name="Bilde 3" descr="Et bilde som inneholder person, bord, himmel, sitter&#10;&#10;Automatisk generert beskrivelse">
            <a:extLst>
              <a:ext uri="{FF2B5EF4-FFF2-40B4-BE49-F238E27FC236}">
                <a16:creationId xmlns:a16="http://schemas.microsoft.com/office/drawing/2014/main" id="{F35F850C-9D41-9A25-2824-C3FE83FDD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778" y="1710187"/>
            <a:ext cx="5762444" cy="4343399"/>
          </a:xfrm>
          <a:prstGeom prst="rect">
            <a:avLst/>
          </a:prstGeom>
        </p:spPr>
      </p:pic>
    </p:spTree>
    <p:extLst>
      <p:ext uri="{BB962C8B-B14F-4D97-AF65-F5344CB8AC3E}">
        <p14:creationId xmlns:p14="http://schemas.microsoft.com/office/powerpoint/2010/main" val="5426199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BDDEB7A-5BEF-4753-84B3-48D058A99D4E}"/>
              </a:ext>
            </a:extLst>
          </p:cNvPr>
          <p:cNvSpPr/>
          <p:nvPr/>
        </p:nvSpPr>
        <p:spPr>
          <a:xfrm>
            <a:off x="850635" y="4107185"/>
            <a:ext cx="10934966" cy="1651158"/>
          </a:xfrm>
          <a:prstGeom prst="rect">
            <a:avLst/>
          </a:prstGeom>
        </p:spPr>
        <p:txBody>
          <a:bodyPr wrap="square" lIns="91440" tIns="45720" rIns="91440" bIns="45720" anchor="t">
            <a:spAutoFit/>
          </a:bodyPr>
          <a:lstStyle/>
          <a:p>
            <a:pPr marL="285750" indent="-285750">
              <a:lnSpc>
                <a:spcPct val="130000"/>
              </a:lnSpc>
              <a:buFont typeface="Arial" panose="020B0604020202020204" pitchFamily="34" charset="0"/>
              <a:buChar char="•"/>
              <a:defRPr/>
            </a:pPr>
            <a:r>
              <a:rPr lang="nb-NO" altLang="nb-NO" sz="2000">
                <a:latin typeface="+mj-lt"/>
                <a:ea typeface="Verdana"/>
              </a:rPr>
              <a:t>Nasjonalforeningen for folkehelsen er en </a:t>
            </a:r>
            <a:r>
              <a:rPr lang="nb-NO" altLang="nb-NO" sz="2000" b="1">
                <a:latin typeface="+mj-lt"/>
                <a:ea typeface="Verdana"/>
              </a:rPr>
              <a:t>frivillig</a:t>
            </a:r>
            <a:r>
              <a:rPr lang="nb-NO" altLang="nb-NO" sz="2000">
                <a:latin typeface="+mj-lt"/>
                <a:ea typeface="Verdana"/>
              </a:rPr>
              <a:t>, </a:t>
            </a:r>
            <a:r>
              <a:rPr lang="nb-NO" altLang="nb-NO" sz="2000" b="1">
                <a:latin typeface="+mj-lt"/>
                <a:ea typeface="Verdana"/>
              </a:rPr>
              <a:t>humanitær</a:t>
            </a:r>
            <a:r>
              <a:rPr lang="nb-NO" altLang="nb-NO" sz="2000">
                <a:latin typeface="+mj-lt"/>
                <a:ea typeface="Verdana"/>
              </a:rPr>
              <a:t> </a:t>
            </a:r>
            <a:r>
              <a:rPr lang="nb-NO" altLang="nb-NO" sz="2000" b="1">
                <a:latin typeface="+mj-lt"/>
                <a:ea typeface="Verdana"/>
              </a:rPr>
              <a:t>medlemsorganisasjon </a:t>
            </a:r>
            <a:r>
              <a:rPr lang="nb-NO" altLang="nb-NO" sz="2000">
                <a:latin typeface="+mj-lt"/>
                <a:ea typeface="Verdana"/>
              </a:rPr>
              <a:t>og </a:t>
            </a:r>
            <a:r>
              <a:rPr lang="nb-NO" altLang="nb-NO" sz="2000" b="1">
                <a:latin typeface="+mj-lt"/>
                <a:ea typeface="Verdana"/>
              </a:rPr>
              <a:t>interesseorganisasjon</a:t>
            </a:r>
            <a:r>
              <a:rPr lang="nb-NO" altLang="nb-NO" sz="2000">
                <a:latin typeface="+mj-lt"/>
                <a:ea typeface="Verdana"/>
              </a:rPr>
              <a:t> for personer med demens og deres pårørende.</a:t>
            </a:r>
          </a:p>
          <a:p>
            <a:pPr marL="285750" indent="-285750">
              <a:lnSpc>
                <a:spcPct val="130000"/>
              </a:lnSpc>
              <a:buFont typeface="Arial" panose="020B0604020202020204" pitchFamily="34" charset="0"/>
              <a:buChar char="•"/>
              <a:defRPr/>
            </a:pPr>
            <a:r>
              <a:rPr lang="nb-NO" altLang="nb-NO" sz="2000">
                <a:latin typeface="+mj-lt"/>
                <a:ea typeface="Verdana"/>
              </a:rPr>
              <a:t>25.000 medlemmer fordelt i 277 </a:t>
            </a:r>
            <a:r>
              <a:rPr lang="nb-NO" altLang="nb-NO" sz="2000" b="1">
                <a:latin typeface="+mj-lt"/>
                <a:ea typeface="Verdana"/>
              </a:rPr>
              <a:t>helselag</a:t>
            </a:r>
            <a:r>
              <a:rPr lang="nb-NO" altLang="nb-NO" sz="2000">
                <a:latin typeface="+mj-lt"/>
                <a:ea typeface="Verdana"/>
              </a:rPr>
              <a:t> og 167 </a:t>
            </a:r>
            <a:r>
              <a:rPr lang="nb-NO" altLang="nb-NO" sz="2000" b="1">
                <a:latin typeface="+mj-lt"/>
                <a:ea typeface="Verdana"/>
              </a:rPr>
              <a:t>demensforeninger</a:t>
            </a:r>
            <a:r>
              <a:rPr lang="nb-NO" altLang="nb-NO" sz="2000">
                <a:latin typeface="+mj-lt"/>
                <a:ea typeface="Verdana"/>
              </a:rPr>
              <a:t> (2023) </a:t>
            </a:r>
            <a:endParaRPr lang="nb-NO" altLang="nb-NO" sz="2000">
              <a:latin typeface="+mj-lt"/>
              <a:ea typeface="Verdana" panose="020B0604030504040204" pitchFamily="34" charset="0"/>
              <a:cs typeface="Arial"/>
            </a:endParaRPr>
          </a:p>
          <a:p>
            <a:pPr marL="285750" indent="-285750">
              <a:lnSpc>
                <a:spcPct val="130000"/>
              </a:lnSpc>
              <a:buFont typeface="Arial" panose="020B0604020202020204" pitchFamily="34" charset="0"/>
              <a:buChar char="•"/>
              <a:defRPr/>
            </a:pPr>
            <a:r>
              <a:rPr lang="nb-NO" altLang="nb-NO" sz="2000">
                <a:latin typeface="+mj-lt"/>
                <a:ea typeface="Verdana" panose="020B0604030504040204" pitchFamily="34" charset="0"/>
              </a:rPr>
              <a:t>Arbeidet finansieres med innsamlede midler – nasjonalt og lokalt</a:t>
            </a:r>
          </a:p>
        </p:txBody>
      </p:sp>
      <p:pic>
        <p:nvPicPr>
          <p:cNvPr id="2" name="Bilde 2" descr="Et bilde som inneholder gress, utendørs, tre, hund&#10;&#10;Automatisk generert beskrivelse">
            <a:extLst>
              <a:ext uri="{FF2B5EF4-FFF2-40B4-BE49-F238E27FC236}">
                <a16:creationId xmlns:a16="http://schemas.microsoft.com/office/drawing/2014/main" id="{03D614CC-5DC5-BFC7-C381-AC84980FC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941" y="434065"/>
            <a:ext cx="3642609" cy="2579607"/>
          </a:xfrm>
          <a:prstGeom prst="rect">
            <a:avLst/>
          </a:prstGeom>
        </p:spPr>
      </p:pic>
      <p:pic>
        <p:nvPicPr>
          <p:cNvPr id="3" name="Bilde 5" descr="Et bilde som inneholder person&#10;&#10;Automatisk generert beskrivelse">
            <a:extLst>
              <a:ext uri="{FF2B5EF4-FFF2-40B4-BE49-F238E27FC236}">
                <a16:creationId xmlns:a16="http://schemas.microsoft.com/office/drawing/2014/main" id="{BE92E9B9-99A6-7D87-BB2D-10FCD16362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7515" y="490829"/>
            <a:ext cx="3892445" cy="2566015"/>
          </a:xfrm>
          <a:prstGeom prst="rect">
            <a:avLst/>
          </a:prstGeom>
        </p:spPr>
      </p:pic>
      <p:sp>
        <p:nvSpPr>
          <p:cNvPr id="6" name="TekstSylinder 5">
            <a:extLst>
              <a:ext uri="{FF2B5EF4-FFF2-40B4-BE49-F238E27FC236}">
                <a16:creationId xmlns:a16="http://schemas.microsoft.com/office/drawing/2014/main" id="{A71E63C6-0A49-493D-50F6-9BF876AA5C87}"/>
              </a:ext>
            </a:extLst>
          </p:cNvPr>
          <p:cNvSpPr txBox="1"/>
          <p:nvPr/>
        </p:nvSpPr>
        <p:spPr>
          <a:xfrm>
            <a:off x="1436557" y="3247868"/>
            <a:ext cx="35976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2400" b="1">
                <a:solidFill>
                  <a:srgbClr val="FF0000"/>
                </a:solidFill>
                <a:latin typeface="Franklin Gothic Demi" panose="020B0703020102020204" pitchFamily="34" charset="0"/>
                <a:cs typeface="Arial"/>
              </a:rPr>
              <a:t>FOLKEHELSE</a:t>
            </a:r>
            <a:endParaRPr lang="nb-NO">
              <a:solidFill>
                <a:srgbClr val="FF0000"/>
              </a:solidFill>
              <a:latin typeface="Franklin Gothic Demi" panose="020B0703020102020204" pitchFamily="34" charset="0"/>
            </a:endParaRPr>
          </a:p>
        </p:txBody>
      </p:sp>
      <p:sp>
        <p:nvSpPr>
          <p:cNvPr id="8" name="TekstSylinder 7">
            <a:extLst>
              <a:ext uri="{FF2B5EF4-FFF2-40B4-BE49-F238E27FC236}">
                <a16:creationId xmlns:a16="http://schemas.microsoft.com/office/drawing/2014/main" id="{32656843-0489-8C17-9344-6025F3CC6F99}"/>
              </a:ext>
            </a:extLst>
          </p:cNvPr>
          <p:cNvSpPr txBox="1"/>
          <p:nvPr/>
        </p:nvSpPr>
        <p:spPr>
          <a:xfrm>
            <a:off x="7132818" y="3247867"/>
            <a:ext cx="35976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2400" b="1">
                <a:solidFill>
                  <a:srgbClr val="FF0000"/>
                </a:solidFill>
                <a:latin typeface="Franklin Gothic Demi" panose="020B0703020102020204" pitchFamily="34" charset="0"/>
                <a:cs typeface="Arial"/>
              </a:rPr>
              <a:t>DEMENS</a:t>
            </a:r>
            <a:endParaRPr lang="nb-NO">
              <a:solidFill>
                <a:srgbClr val="FF0000"/>
              </a:solidFill>
              <a:latin typeface="Franklin Gothic Demi" panose="020B0703020102020204" pitchFamily="34" charset="0"/>
            </a:endParaRPr>
          </a:p>
        </p:txBody>
      </p:sp>
      <p:pic>
        <p:nvPicPr>
          <p:cNvPr id="11" name="Bilde 4" descr="Et bilde som inneholder tekst&#10;&#10;Automatisk generert beskrivelse">
            <a:extLst>
              <a:ext uri="{FF2B5EF4-FFF2-40B4-BE49-F238E27FC236}">
                <a16:creationId xmlns:a16="http://schemas.microsoft.com/office/drawing/2014/main" id="{3F53A450-42D9-F453-9AA4-73209BC5B4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9285" y="971746"/>
            <a:ext cx="2393430" cy="1629163"/>
          </a:xfrm>
          <a:prstGeom prst="rect">
            <a:avLst/>
          </a:prstGeom>
        </p:spPr>
      </p:pic>
    </p:spTree>
    <p:extLst>
      <p:ext uri="{BB962C8B-B14F-4D97-AF65-F5344CB8AC3E}">
        <p14:creationId xmlns:p14="http://schemas.microsoft.com/office/powerpoint/2010/main" val="1627058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3">
            <a:extLst>
              <a:ext uri="{FF2B5EF4-FFF2-40B4-BE49-F238E27FC236}">
                <a16:creationId xmlns:a16="http://schemas.microsoft.com/office/drawing/2014/main" id="{6D059359-BC7D-439F-B913-92F580B6172D}"/>
              </a:ext>
            </a:extLst>
          </p:cNvPr>
          <p:cNvSpPr>
            <a:spLocks noGrp="1"/>
          </p:cNvSpPr>
          <p:nvPr>
            <p:ph type="title"/>
          </p:nvPr>
        </p:nvSpPr>
        <p:spPr>
          <a:xfrm>
            <a:off x="1992313" y="333375"/>
            <a:ext cx="8229600" cy="1143000"/>
          </a:xfrm>
        </p:spPr>
        <p:txBody>
          <a:bodyPr>
            <a:normAutofit/>
          </a:bodyPr>
          <a:lstStyle/>
          <a:p>
            <a:pPr algn="l">
              <a:defRPr/>
            </a:pPr>
            <a:r>
              <a:rPr lang="nb-NO"/>
              <a:t>   </a:t>
            </a:r>
            <a:br>
              <a:rPr lang="nb-NO"/>
            </a:br>
            <a:endParaRPr lang="nb-NO" sz="2700" b="1">
              <a:solidFill>
                <a:srgbClr val="C00000"/>
              </a:solidFill>
              <a:latin typeface="Verdana" panose="020B0604030504040204" pitchFamily="34" charset="0"/>
              <a:ea typeface="Verdana" panose="020B0604030504040204" pitchFamily="34" charset="0"/>
            </a:endParaRPr>
          </a:p>
        </p:txBody>
      </p:sp>
      <p:sp>
        <p:nvSpPr>
          <p:cNvPr id="7" name="Tittel 3">
            <a:extLst>
              <a:ext uri="{FF2B5EF4-FFF2-40B4-BE49-F238E27FC236}">
                <a16:creationId xmlns:a16="http://schemas.microsoft.com/office/drawing/2014/main" id="{E44BEF14-6965-4C30-B129-7D22592FE1BB}"/>
              </a:ext>
            </a:extLst>
          </p:cNvPr>
          <p:cNvSpPr txBox="1">
            <a:spLocks/>
          </p:cNvSpPr>
          <p:nvPr/>
        </p:nvSpPr>
        <p:spPr>
          <a:xfrm>
            <a:off x="1992313" y="33337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nb-NO"/>
              <a:t>   </a:t>
            </a:r>
            <a:br>
              <a:rPr lang="nb-NO"/>
            </a:br>
            <a:endParaRPr lang="nb-NO" sz="2700" b="1">
              <a:solidFill>
                <a:srgbClr val="C00000"/>
              </a:solidFill>
              <a:latin typeface="Verdana" panose="020B0604030504040204" pitchFamily="34" charset="0"/>
              <a:ea typeface="Verdana" panose="020B0604030504040204" pitchFamily="34" charset="0"/>
            </a:endParaRPr>
          </a:p>
        </p:txBody>
      </p:sp>
      <p:sp>
        <p:nvSpPr>
          <p:cNvPr id="8" name="Plassholder for innhold 4">
            <a:extLst>
              <a:ext uri="{FF2B5EF4-FFF2-40B4-BE49-F238E27FC236}">
                <a16:creationId xmlns:a16="http://schemas.microsoft.com/office/drawing/2014/main" id="{836C1086-453F-4405-8D4A-765F6DD187E9}"/>
              </a:ext>
            </a:extLst>
          </p:cNvPr>
          <p:cNvSpPr>
            <a:spLocks noGrp="1"/>
          </p:cNvSpPr>
          <p:nvPr>
            <p:ph sz="half" idx="1"/>
          </p:nvPr>
        </p:nvSpPr>
        <p:spPr>
          <a:xfrm>
            <a:off x="1123069" y="964009"/>
            <a:ext cx="5097109" cy="3488796"/>
          </a:xfrm>
        </p:spPr>
        <p:txBody>
          <a:bodyPr vert="horz" lIns="91440" tIns="45720" rIns="91440" bIns="45720" rtlCol="0" anchor="t">
            <a:normAutofit/>
          </a:bodyPr>
          <a:lstStyle/>
          <a:p>
            <a:pPr marL="0" indent="0">
              <a:lnSpc>
                <a:spcPct val="150000"/>
              </a:lnSpc>
              <a:buNone/>
            </a:pPr>
            <a:r>
              <a:rPr lang="nb-NO" sz="2600">
                <a:solidFill>
                  <a:srgbClr val="C00000"/>
                </a:solidFill>
                <a:latin typeface="Franklin Gothic Demi" panose="020B0703020102020204" pitchFamily="34" charset="0"/>
                <a:ea typeface="Verdana" panose="020B0604030504040204" pitchFamily="34" charset="0"/>
              </a:rPr>
              <a:t>Våre verdier </a:t>
            </a:r>
          </a:p>
          <a:p>
            <a:pPr>
              <a:lnSpc>
                <a:spcPct val="100000"/>
              </a:lnSpc>
            </a:pPr>
            <a:r>
              <a:rPr lang="nb-NO" altLang="nb-NO" sz="1900">
                <a:latin typeface="Arial" panose="020B0604020202020204" pitchFamily="34" charset="0"/>
                <a:ea typeface="Verdana" panose="020B0604030504040204" pitchFamily="34" charset="0"/>
                <a:cs typeface="Arial" panose="020B0604020202020204" pitchFamily="34" charset="0"/>
              </a:rPr>
              <a:t>Nasjonalforeningen for folkehelsens arbeid skal komme til syne gjennom </a:t>
            </a:r>
            <a:r>
              <a:rPr lang="nb-NO" altLang="nb-NO" sz="1900" b="1">
                <a:latin typeface="Arial" panose="020B0604020202020204" pitchFamily="34" charset="0"/>
                <a:ea typeface="Verdana" panose="020B0604030504040204" pitchFamily="34" charset="0"/>
                <a:cs typeface="Arial" panose="020B0604020202020204" pitchFamily="34" charset="0"/>
              </a:rPr>
              <a:t>omsorg</a:t>
            </a:r>
            <a:r>
              <a:rPr lang="nb-NO" altLang="nb-NO" sz="1900">
                <a:latin typeface="Arial" panose="020B0604020202020204" pitchFamily="34" charset="0"/>
                <a:ea typeface="Verdana" panose="020B0604030504040204" pitchFamily="34" charset="0"/>
                <a:cs typeface="Arial" panose="020B0604020202020204" pitchFamily="34" charset="0"/>
              </a:rPr>
              <a:t>, </a:t>
            </a:r>
            <a:r>
              <a:rPr lang="nb-NO" altLang="nb-NO" sz="1900" b="1">
                <a:latin typeface="Arial" panose="020B0604020202020204" pitchFamily="34" charset="0"/>
                <a:ea typeface="Verdana" panose="020B0604030504040204" pitchFamily="34" charset="0"/>
                <a:cs typeface="Arial" panose="020B0604020202020204" pitchFamily="34" charset="0"/>
              </a:rPr>
              <a:t>solidaritet</a:t>
            </a:r>
            <a:r>
              <a:rPr lang="nb-NO" altLang="nb-NO" sz="1900">
                <a:latin typeface="Arial" panose="020B0604020202020204" pitchFamily="34" charset="0"/>
                <a:ea typeface="Verdana" panose="020B0604030504040204" pitchFamily="34" charset="0"/>
                <a:cs typeface="Arial" panose="020B0604020202020204" pitchFamily="34" charset="0"/>
              </a:rPr>
              <a:t>, </a:t>
            </a:r>
            <a:r>
              <a:rPr lang="nb-NO" altLang="nb-NO" sz="1900" b="1">
                <a:latin typeface="Arial" panose="020B0604020202020204" pitchFamily="34" charset="0"/>
                <a:ea typeface="Verdana" panose="020B0604030504040204" pitchFamily="34" charset="0"/>
                <a:cs typeface="Arial" panose="020B0604020202020204" pitchFamily="34" charset="0"/>
              </a:rPr>
              <a:t>trivsel</a:t>
            </a:r>
            <a:r>
              <a:rPr lang="nb-NO" altLang="nb-NO" sz="1900">
                <a:latin typeface="Arial" panose="020B0604020202020204" pitchFamily="34" charset="0"/>
                <a:ea typeface="Verdana" panose="020B0604030504040204" pitchFamily="34" charset="0"/>
                <a:cs typeface="Arial" panose="020B0604020202020204" pitchFamily="34" charset="0"/>
              </a:rPr>
              <a:t> og </a:t>
            </a:r>
            <a:r>
              <a:rPr lang="nb-NO" altLang="nb-NO" sz="1900" b="1">
                <a:latin typeface="Arial" panose="020B0604020202020204" pitchFamily="34" charset="0"/>
                <a:ea typeface="Verdana" panose="020B0604030504040204" pitchFamily="34" charset="0"/>
                <a:cs typeface="Arial" panose="020B0604020202020204" pitchFamily="34" charset="0"/>
              </a:rPr>
              <a:t>kunnskap</a:t>
            </a:r>
            <a:r>
              <a:rPr lang="nb-NO" altLang="nb-NO" sz="1900">
                <a:latin typeface="Arial" panose="020B0604020202020204" pitchFamily="34" charset="0"/>
                <a:ea typeface="Verdana" panose="020B0604030504040204" pitchFamily="34" charset="0"/>
                <a:cs typeface="Arial" panose="020B0604020202020204" pitchFamily="34" charset="0"/>
              </a:rPr>
              <a:t>.</a:t>
            </a:r>
            <a:endParaRPr lang="nb-NO" sz="1900">
              <a:latin typeface="Arial" panose="020B0604020202020204" pitchFamily="34" charset="0"/>
              <a:ea typeface="Verdana" panose="020B0604030504040204" pitchFamily="34" charset="0"/>
              <a:cs typeface="Arial" panose="020B0604020202020204" pitchFamily="34" charset="0"/>
            </a:endParaRPr>
          </a:p>
          <a:p>
            <a:pPr>
              <a:lnSpc>
                <a:spcPct val="100000"/>
              </a:lnSpc>
            </a:pPr>
            <a:r>
              <a:rPr lang="nb-NO" altLang="nb-NO" sz="1900" b="1">
                <a:latin typeface="Arial" panose="020B0604020202020204" pitchFamily="34" charset="0"/>
                <a:ea typeface="Verdana" panose="020B0604030504040204" pitchFamily="34" charset="0"/>
                <a:cs typeface="Arial" panose="020B0604020202020204" pitchFamily="34" charset="0"/>
              </a:rPr>
              <a:t>Mangfold</a:t>
            </a:r>
            <a:r>
              <a:rPr lang="nb-NO" altLang="nb-NO" sz="1900">
                <a:latin typeface="Arial" panose="020B0604020202020204" pitchFamily="34" charset="0"/>
                <a:ea typeface="Verdana" panose="020B0604030504040204" pitchFamily="34" charset="0"/>
                <a:cs typeface="Arial" panose="020B0604020202020204" pitchFamily="34" charset="0"/>
              </a:rPr>
              <a:t> og </a:t>
            </a:r>
            <a:r>
              <a:rPr lang="nb-NO" altLang="nb-NO" sz="1900" b="1">
                <a:latin typeface="Arial" panose="020B0604020202020204" pitchFamily="34" charset="0"/>
                <a:ea typeface="Verdana" panose="020B0604030504040204" pitchFamily="34" charset="0"/>
                <a:cs typeface="Arial" panose="020B0604020202020204" pitchFamily="34" charset="0"/>
              </a:rPr>
              <a:t>inkludering</a:t>
            </a:r>
            <a:r>
              <a:rPr lang="nb-NO" altLang="nb-NO" sz="1900">
                <a:latin typeface="Arial" panose="020B0604020202020204" pitchFamily="34" charset="0"/>
                <a:ea typeface="Verdana" panose="020B0604030504040204" pitchFamily="34" charset="0"/>
                <a:cs typeface="Arial" panose="020B0604020202020204" pitchFamily="34" charset="0"/>
              </a:rPr>
              <a:t> er viktig i organisasjonens arbeid.</a:t>
            </a:r>
            <a:endParaRPr lang="nb-NO" sz="1900">
              <a:latin typeface="Arial" panose="020B0604020202020204" pitchFamily="34" charset="0"/>
              <a:ea typeface="Verdana" panose="020B0604030504040204" pitchFamily="34" charset="0"/>
              <a:cs typeface="Arial" panose="020B0604020202020204" pitchFamily="34" charset="0"/>
            </a:endParaRPr>
          </a:p>
          <a:p>
            <a:pPr>
              <a:lnSpc>
                <a:spcPct val="100000"/>
              </a:lnSpc>
            </a:pPr>
            <a:r>
              <a:rPr lang="nb-NO" altLang="nb-NO" sz="1900">
                <a:latin typeface="Arial" panose="020B0604020202020204" pitchFamily="34" charset="0"/>
                <a:ea typeface="Verdana" panose="020B0604030504040204" pitchFamily="34" charset="0"/>
                <a:cs typeface="Arial" panose="020B0604020202020204" pitchFamily="34" charset="0"/>
              </a:rPr>
              <a:t>Organisasjonen er </a:t>
            </a:r>
            <a:r>
              <a:rPr lang="nb-NO" altLang="nb-NO" sz="1900" b="1">
                <a:latin typeface="Arial" panose="020B0604020202020204" pitchFamily="34" charset="0"/>
                <a:ea typeface="Verdana" panose="020B0604030504040204" pitchFamily="34" charset="0"/>
                <a:cs typeface="Arial" panose="020B0604020202020204" pitchFamily="34" charset="0"/>
              </a:rPr>
              <a:t>partipolitisk uavhengig </a:t>
            </a:r>
            <a:r>
              <a:rPr lang="nb-NO" altLang="nb-NO" sz="1900">
                <a:latin typeface="Arial" panose="020B0604020202020204" pitchFamily="34" charset="0"/>
                <a:ea typeface="Verdana" panose="020B0604030504040204" pitchFamily="34" charset="0"/>
                <a:cs typeface="Arial" panose="020B0604020202020204" pitchFamily="34" charset="0"/>
              </a:rPr>
              <a:t>og </a:t>
            </a:r>
            <a:r>
              <a:rPr lang="nb-NO" altLang="nb-NO" sz="1900" b="1">
                <a:latin typeface="Arial" panose="020B0604020202020204" pitchFamily="34" charset="0"/>
                <a:ea typeface="Verdana" panose="020B0604030504040204" pitchFamily="34" charset="0"/>
                <a:cs typeface="Arial" panose="020B0604020202020204" pitchFamily="34" charset="0"/>
              </a:rPr>
              <a:t>livssynsnøytral</a:t>
            </a:r>
            <a:r>
              <a:rPr lang="nb-NO" altLang="nb-NO" sz="1900">
                <a:latin typeface="Arial" panose="020B0604020202020204" pitchFamily="34" charset="0"/>
                <a:ea typeface="Verdana" panose="020B0604030504040204" pitchFamily="34" charset="0"/>
                <a:cs typeface="Arial" panose="020B0604020202020204" pitchFamily="34" charset="0"/>
              </a:rPr>
              <a:t>.</a:t>
            </a:r>
            <a:endParaRPr lang="nb-NO" sz="1900">
              <a:latin typeface="Arial" panose="020B0604020202020204" pitchFamily="34" charset="0"/>
              <a:ea typeface="Verdana" panose="020B0604030504040204" pitchFamily="34" charset="0"/>
              <a:cs typeface="Arial" panose="020B0604020202020204" pitchFamily="34" charset="0"/>
            </a:endParaRPr>
          </a:p>
        </p:txBody>
      </p:sp>
      <p:pic>
        <p:nvPicPr>
          <p:cNvPr id="2" name="Bilde 2" descr="Et bilde som inneholder himmel, utendørs, gress, person&#10;&#10;Automatisk generert beskrivelse">
            <a:extLst>
              <a:ext uri="{FF2B5EF4-FFF2-40B4-BE49-F238E27FC236}">
                <a16:creationId xmlns:a16="http://schemas.microsoft.com/office/drawing/2014/main" id="{43706568-DB00-5910-1E78-1C47E50DF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326" y="1393886"/>
            <a:ext cx="4525991" cy="3423248"/>
          </a:xfrm>
          <a:prstGeom prst="rect">
            <a:avLst/>
          </a:prstGeom>
        </p:spPr>
      </p:pic>
    </p:spTree>
    <p:extLst>
      <p:ext uri="{BB962C8B-B14F-4D97-AF65-F5344CB8AC3E}">
        <p14:creationId xmlns:p14="http://schemas.microsoft.com/office/powerpoint/2010/main" val="129406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69C933-6ED7-4274-ACAC-A765102BD93A}"/>
              </a:ext>
            </a:extLst>
          </p:cNvPr>
          <p:cNvSpPr>
            <a:spLocks noGrp="1"/>
          </p:cNvSpPr>
          <p:nvPr>
            <p:ph type="title"/>
          </p:nvPr>
        </p:nvSpPr>
        <p:spPr/>
        <p:txBody>
          <a:bodyPr/>
          <a:lstStyle/>
          <a:p>
            <a:r>
              <a:rPr lang="nb-NO"/>
              <a:t>Tema 1 – Din erfaring er verdifull!</a:t>
            </a:r>
          </a:p>
        </p:txBody>
      </p:sp>
      <p:sp>
        <p:nvSpPr>
          <p:cNvPr id="3" name="Plassholder for innhold 2">
            <a:extLst>
              <a:ext uri="{FF2B5EF4-FFF2-40B4-BE49-F238E27FC236}">
                <a16:creationId xmlns:a16="http://schemas.microsoft.com/office/drawing/2014/main" id="{C0747257-6511-4898-B124-3203526E90C7}"/>
              </a:ext>
            </a:extLst>
          </p:cNvPr>
          <p:cNvSpPr>
            <a:spLocks noGrp="1"/>
          </p:cNvSpPr>
          <p:nvPr>
            <p:ph idx="1"/>
          </p:nvPr>
        </p:nvSpPr>
        <p:spPr/>
        <p:txBody>
          <a:bodyPr/>
          <a:lstStyle/>
          <a:p>
            <a:pPr marL="0" indent="0">
              <a:buNone/>
            </a:pPr>
            <a:r>
              <a:rPr lang="nb-NO"/>
              <a:t>Vi har alle med oss erfaring og kompetanse fra skole, arbeidsliv og livet generelt.</a:t>
            </a:r>
          </a:p>
          <a:p>
            <a:pPr marL="0" indent="0">
              <a:buNone/>
            </a:pPr>
            <a:endParaRPr lang="nb-NO"/>
          </a:p>
          <a:p>
            <a:pPr marL="0" indent="0">
              <a:buNone/>
            </a:pPr>
            <a:r>
              <a:rPr lang="nb-NO"/>
              <a:t>I en frivillig organisasjon vil ofte mye av din erfaring og kompetanse kunne være nyttig og viktig, og vi vil gjerne få vite mer om hva du kan bidra med!</a:t>
            </a:r>
          </a:p>
          <a:p>
            <a:pPr marL="0" indent="0">
              <a:buNone/>
            </a:pPr>
            <a:endParaRPr lang="nb-NO"/>
          </a:p>
          <a:p>
            <a:pPr marL="0" indent="0">
              <a:buNone/>
            </a:pPr>
            <a:r>
              <a:rPr lang="nb-NO"/>
              <a:t>Hva har du med deg av erfaring og kompetanse som du vil dele med oss?</a:t>
            </a:r>
          </a:p>
        </p:txBody>
      </p:sp>
    </p:spTree>
    <p:extLst>
      <p:ext uri="{BB962C8B-B14F-4D97-AF65-F5344CB8AC3E}">
        <p14:creationId xmlns:p14="http://schemas.microsoft.com/office/powerpoint/2010/main" val="3337957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7A540B-427F-4212-A62C-224D1AE16054}"/>
              </a:ext>
            </a:extLst>
          </p:cNvPr>
          <p:cNvSpPr>
            <a:spLocks noGrp="1"/>
          </p:cNvSpPr>
          <p:nvPr>
            <p:ph type="title"/>
          </p:nvPr>
        </p:nvSpPr>
        <p:spPr/>
        <p:txBody>
          <a:bodyPr>
            <a:normAutofit/>
          </a:bodyPr>
          <a:lstStyle/>
          <a:p>
            <a:r>
              <a:rPr lang="nb-NO" sz="4000"/>
              <a:t>Tema 1 – Lokallaget – roller og muligheter</a:t>
            </a:r>
          </a:p>
        </p:txBody>
      </p:sp>
      <p:sp>
        <p:nvSpPr>
          <p:cNvPr id="5" name="Plassholder for innhold 4"/>
          <p:cNvSpPr>
            <a:spLocks noGrp="1"/>
          </p:cNvSpPr>
          <p:nvPr>
            <p:ph sz="half" idx="2"/>
          </p:nvPr>
        </p:nvSpPr>
        <p:spPr/>
        <p:txBody>
          <a:bodyPr/>
          <a:lstStyle/>
          <a:p>
            <a:endParaRPr lang="nb-NO"/>
          </a:p>
          <a:p>
            <a:endParaRPr lang="nb-NO"/>
          </a:p>
          <a:p>
            <a:endParaRPr lang="nb-NO"/>
          </a:p>
        </p:txBody>
      </p:sp>
      <p:sp>
        <p:nvSpPr>
          <p:cNvPr id="6" name="Rektangel 5"/>
          <p:cNvSpPr/>
          <p:nvPr/>
        </p:nvSpPr>
        <p:spPr>
          <a:xfrm>
            <a:off x="5974813" y="3244334"/>
            <a:ext cx="242374" cy="369332"/>
          </a:xfrm>
          <a:prstGeom prst="rect">
            <a:avLst/>
          </a:prstGeom>
        </p:spPr>
        <p:txBody>
          <a:bodyPr wrap="none">
            <a:spAutoFit/>
          </a:bodyPr>
          <a:lstStyle/>
          <a:p>
            <a:r>
              <a:rPr lang="nb-NO">
                <a:solidFill>
                  <a:srgbClr val="000000"/>
                </a:solidFill>
                <a:latin typeface="Times New Roman" panose="02020603050405020304" pitchFamily="18" charset="0"/>
              </a:rPr>
              <a:t> </a:t>
            </a:r>
            <a:endParaRPr lang="nb-NO">
              <a:latin typeface="Arial" panose="020B0604020202020204" pitchFamily="34" charset="0"/>
            </a:endParaRPr>
          </a:p>
        </p:txBody>
      </p:sp>
      <p:sp>
        <p:nvSpPr>
          <p:cNvPr id="24" name="Plassholder for tekst 3"/>
          <p:cNvSpPr>
            <a:spLocks noGrp="1"/>
          </p:cNvSpPr>
          <p:nvPr>
            <p:ph type="body" sz="quarter" idx="3"/>
          </p:nvPr>
        </p:nvSpPr>
        <p:spPr>
          <a:xfrm>
            <a:off x="1489753" y="1417800"/>
            <a:ext cx="7510409" cy="566719"/>
          </a:xfrm>
        </p:spPr>
        <p:txBody>
          <a:bodyPr/>
          <a:lstStyle/>
          <a:p>
            <a:r>
              <a:rPr lang="nb-NO"/>
              <a:t>Muligheter for å engasjere seg i organisasjonen:</a:t>
            </a:r>
          </a:p>
        </p:txBody>
      </p:sp>
      <p:sp>
        <p:nvSpPr>
          <p:cNvPr id="25" name="Rektangel 24"/>
          <p:cNvSpPr/>
          <p:nvPr/>
        </p:nvSpPr>
        <p:spPr>
          <a:xfrm>
            <a:off x="2750913" y="2119761"/>
            <a:ext cx="5183188" cy="815009"/>
          </a:xfrm>
          <a:prstGeom prst="rect">
            <a:avLst/>
          </a:prstGeom>
          <a:solidFill>
            <a:srgbClr val="FFF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Arial" panose="020B0604020202020204" pitchFamily="34" charset="0"/>
              </a:rPr>
              <a:t>Frivillig:</a:t>
            </a:r>
          </a:p>
          <a:p>
            <a:pPr algn="ctr"/>
            <a:r>
              <a:rPr lang="nb-NO">
                <a:solidFill>
                  <a:schemeClr val="tx1"/>
                </a:solidFill>
                <a:latin typeface="Arial" panose="020B0604020202020204" pitchFamily="34" charset="0"/>
              </a:rPr>
              <a:t>Bidra til aktivitet (som aktivitetsleder eller hjelper – aktivitetsvenn m.m.)</a:t>
            </a:r>
          </a:p>
        </p:txBody>
      </p:sp>
      <p:sp>
        <p:nvSpPr>
          <p:cNvPr id="26" name="Rektangel 25"/>
          <p:cNvSpPr/>
          <p:nvPr/>
        </p:nvSpPr>
        <p:spPr>
          <a:xfrm>
            <a:off x="2750907" y="2973413"/>
            <a:ext cx="5183188" cy="815009"/>
          </a:xfrm>
          <a:prstGeom prst="rect">
            <a:avLst/>
          </a:prstGeom>
          <a:solidFill>
            <a:srgbClr val="CCD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Arial" panose="020B0604020202020204" pitchFamily="34" charset="0"/>
              </a:rPr>
              <a:t>Medlem:</a:t>
            </a:r>
          </a:p>
          <a:p>
            <a:pPr algn="ctr"/>
            <a:r>
              <a:rPr lang="nb-NO">
                <a:solidFill>
                  <a:schemeClr val="tx1"/>
                </a:solidFill>
                <a:latin typeface="Arial" panose="020B0604020202020204" pitchFamily="34" charset="0"/>
              </a:rPr>
              <a:t>Stemmerett på årsmøtet</a:t>
            </a:r>
            <a:br>
              <a:rPr lang="nb-NO">
                <a:solidFill>
                  <a:schemeClr val="tx1"/>
                </a:solidFill>
                <a:latin typeface="Arial" panose="020B0604020202020204" pitchFamily="34" charset="0"/>
              </a:rPr>
            </a:br>
            <a:r>
              <a:rPr lang="nb-NO">
                <a:solidFill>
                  <a:schemeClr val="tx1"/>
                </a:solidFill>
                <a:latin typeface="Arial" panose="020B0604020202020204" pitchFamily="34" charset="0"/>
              </a:rPr>
              <a:t>Kan ta tillitsverv lokalt, regionalt og nasjonalt</a:t>
            </a:r>
          </a:p>
        </p:txBody>
      </p:sp>
      <p:sp>
        <p:nvSpPr>
          <p:cNvPr id="27" name="Rektangel 26"/>
          <p:cNvSpPr/>
          <p:nvPr/>
        </p:nvSpPr>
        <p:spPr>
          <a:xfrm>
            <a:off x="2750900" y="3825689"/>
            <a:ext cx="5183188" cy="815009"/>
          </a:xfrm>
          <a:prstGeom prst="rect">
            <a:avLst/>
          </a:prstGeom>
          <a:solidFill>
            <a:srgbClr val="CCD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Arial" panose="020B0604020202020204" pitchFamily="34" charset="0"/>
              </a:rPr>
              <a:t>Tillitsverv:</a:t>
            </a:r>
          </a:p>
          <a:p>
            <a:pPr algn="ctr"/>
            <a:r>
              <a:rPr lang="nb-NO">
                <a:solidFill>
                  <a:schemeClr val="tx1"/>
                </a:solidFill>
                <a:latin typeface="Arial" panose="020B0604020202020204" pitchFamily="34" charset="0"/>
              </a:rPr>
              <a:t>Leder, nestleder, kasserer, sekretær, styremedlem, varamedlem, valgkomite</a:t>
            </a:r>
          </a:p>
        </p:txBody>
      </p:sp>
      <p:sp>
        <p:nvSpPr>
          <p:cNvPr id="28" name="Rektangel 27"/>
          <p:cNvSpPr/>
          <p:nvPr/>
        </p:nvSpPr>
        <p:spPr>
          <a:xfrm>
            <a:off x="2761184" y="4668025"/>
            <a:ext cx="5183188" cy="875330"/>
          </a:xfrm>
          <a:prstGeom prst="rect">
            <a:avLst/>
          </a:prstGeom>
          <a:solidFill>
            <a:srgbClr val="CCD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Arial" panose="020B0604020202020204" pitchFamily="34" charset="0"/>
              </a:rPr>
              <a:t>Fylkesstyret:</a:t>
            </a:r>
          </a:p>
          <a:p>
            <a:pPr algn="ctr"/>
            <a:r>
              <a:rPr lang="nb-NO">
                <a:solidFill>
                  <a:schemeClr val="tx1"/>
                </a:solidFill>
                <a:latin typeface="Arial" panose="020B0604020202020204" pitchFamily="34" charset="0"/>
              </a:rPr>
              <a:t>Leder, nestleder, kasserer, sekretær, styremedlem, varamedlem, valgkomite</a:t>
            </a:r>
          </a:p>
        </p:txBody>
      </p:sp>
      <p:sp>
        <p:nvSpPr>
          <p:cNvPr id="29" name="Rektangel 28">
            <a:extLst>
              <a:ext uri="{FF2B5EF4-FFF2-40B4-BE49-F238E27FC236}">
                <a16:creationId xmlns:a16="http://schemas.microsoft.com/office/drawing/2014/main" id="{9D4039CD-46EF-9B9F-5046-E4D289499A48}"/>
              </a:ext>
            </a:extLst>
          </p:cNvPr>
          <p:cNvSpPr/>
          <p:nvPr/>
        </p:nvSpPr>
        <p:spPr>
          <a:xfrm>
            <a:off x="2761179" y="5584136"/>
            <a:ext cx="5183189" cy="558544"/>
          </a:xfrm>
          <a:prstGeom prst="rect">
            <a:avLst/>
          </a:prstGeom>
          <a:solidFill>
            <a:srgbClr val="CCDC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b="1">
                <a:solidFill>
                  <a:schemeClr val="tx1"/>
                </a:solidFill>
                <a:latin typeface="Arial" panose="020B0604020202020204" pitchFamily="34" charset="0"/>
              </a:rPr>
              <a:t>Sentralstyret:</a:t>
            </a:r>
          </a:p>
          <a:p>
            <a:pPr algn="ctr"/>
            <a:r>
              <a:rPr lang="nb-NO">
                <a:solidFill>
                  <a:schemeClr val="tx1"/>
                </a:solidFill>
                <a:latin typeface="Arial" panose="020B0604020202020204" pitchFamily="34" charset="0"/>
              </a:rPr>
              <a:t>Leder, nestleder, styremedlem, varamedlem</a:t>
            </a:r>
          </a:p>
        </p:txBody>
      </p:sp>
      <p:sp>
        <p:nvSpPr>
          <p:cNvPr id="4" name="Rektangel 3"/>
          <p:cNvSpPr/>
          <p:nvPr/>
        </p:nvSpPr>
        <p:spPr>
          <a:xfrm>
            <a:off x="8089837" y="3825689"/>
            <a:ext cx="468750" cy="2316990"/>
          </a:xfrm>
          <a:prstGeom prst="rect">
            <a:avLst/>
          </a:prstGeom>
          <a:solidFill>
            <a:srgbClr val="C3212B"/>
          </a:solidFill>
          <a:ln>
            <a:solidFill>
              <a:srgbClr val="C3212B"/>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b="1">
                <a:latin typeface="Franklin Gothic Demi" panose="020B0703020102020204" pitchFamily="34" charset="0"/>
              </a:rPr>
              <a:t>Valgkomité</a:t>
            </a:r>
          </a:p>
        </p:txBody>
      </p:sp>
    </p:spTree>
    <p:extLst>
      <p:ext uri="{BB962C8B-B14F-4D97-AF65-F5344CB8AC3E}">
        <p14:creationId xmlns:p14="http://schemas.microsoft.com/office/powerpoint/2010/main" val="122593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85BC17F-4119-4AE5-9F4B-94AF68871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580" y="3133369"/>
            <a:ext cx="5311420" cy="3526782"/>
          </a:xfrm>
          <a:prstGeom prst="rect">
            <a:avLst/>
          </a:prstGeom>
        </p:spPr>
      </p:pic>
      <p:pic>
        <p:nvPicPr>
          <p:cNvPr id="10" name="Bilde 9">
            <a:extLst>
              <a:ext uri="{FF2B5EF4-FFF2-40B4-BE49-F238E27FC236}">
                <a16:creationId xmlns:a16="http://schemas.microsoft.com/office/drawing/2014/main" id="{0479F9CE-59B6-4C4B-B08B-0C646FF8DE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75855"/>
            <a:ext cx="6880578" cy="4169744"/>
          </a:xfrm>
          <a:prstGeom prst="rect">
            <a:avLst/>
          </a:prstGeom>
        </p:spPr>
      </p:pic>
      <p:sp>
        <p:nvSpPr>
          <p:cNvPr id="12" name="Rectangle 7">
            <a:extLst>
              <a:ext uri="{FF2B5EF4-FFF2-40B4-BE49-F238E27FC236}">
                <a16:creationId xmlns:a16="http://schemas.microsoft.com/office/drawing/2014/main" id="{682C97C1-D8C0-413B-B159-AF1C38474817}"/>
              </a:ext>
            </a:extLst>
          </p:cNvPr>
          <p:cNvSpPr txBox="1">
            <a:spLocks noChangeArrowheads="1"/>
          </p:cNvSpPr>
          <p:nvPr/>
        </p:nvSpPr>
        <p:spPr>
          <a:xfrm>
            <a:off x="227013" y="981075"/>
            <a:ext cx="8496300" cy="3887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b-NO" altLang="nb-NO" b="1"/>
            </a:br>
            <a:br>
              <a:rPr lang="nb-NO" altLang="nb-NO" b="1"/>
            </a:br>
            <a:br>
              <a:rPr lang="nb-NO" altLang="nb-NO"/>
            </a:br>
            <a:endParaRPr lang="nb-NO" altLang="nb-NO"/>
          </a:p>
        </p:txBody>
      </p:sp>
      <p:sp>
        <p:nvSpPr>
          <p:cNvPr id="13" name="Rectangle 8">
            <a:extLst>
              <a:ext uri="{FF2B5EF4-FFF2-40B4-BE49-F238E27FC236}">
                <a16:creationId xmlns:a16="http://schemas.microsoft.com/office/drawing/2014/main" id="{CA3DFCA6-6EFA-4749-869A-98DC927A3F7F}"/>
              </a:ext>
            </a:extLst>
          </p:cNvPr>
          <p:cNvSpPr txBox="1">
            <a:spLocks noChangeArrowheads="1"/>
          </p:cNvSpPr>
          <p:nvPr/>
        </p:nvSpPr>
        <p:spPr>
          <a:xfrm>
            <a:off x="420688" y="6092825"/>
            <a:ext cx="8302625" cy="215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nb-NO" altLang="nb-NO" sz="2400"/>
          </a:p>
          <a:p>
            <a:pPr marL="0" indent="0">
              <a:buFontTx/>
              <a:buNone/>
            </a:pPr>
            <a:endParaRPr lang="nb-NO" altLang="nb-NO" sz="2000"/>
          </a:p>
          <a:p>
            <a:pPr marL="0" indent="0">
              <a:buFontTx/>
              <a:buNone/>
            </a:pPr>
            <a:endParaRPr lang="nb-NO" altLang="nb-NO" sz="2400"/>
          </a:p>
        </p:txBody>
      </p:sp>
      <p:sp>
        <p:nvSpPr>
          <p:cNvPr id="14" name="Tittel 1">
            <a:extLst>
              <a:ext uri="{FF2B5EF4-FFF2-40B4-BE49-F238E27FC236}">
                <a16:creationId xmlns:a16="http://schemas.microsoft.com/office/drawing/2014/main" id="{F50B3CB7-F510-43D2-9F31-9D780DF35BEB}"/>
              </a:ext>
            </a:extLst>
          </p:cNvPr>
          <p:cNvSpPr txBox="1">
            <a:spLocks/>
          </p:cNvSpPr>
          <p:nvPr/>
        </p:nvSpPr>
        <p:spPr bwMode="auto">
          <a:xfrm>
            <a:off x="0" y="0"/>
            <a:ext cx="12192000" cy="1300034"/>
          </a:xfrm>
          <a:prstGeom prst="rect">
            <a:avLst/>
          </a:prstGeom>
          <a:solidFill>
            <a:srgbClr val="C00000"/>
          </a:solidFill>
          <a:ln>
            <a:noFill/>
          </a:ln>
          <a:effectLst/>
        </p:spPr>
        <p:txBody>
          <a:bodyPr anchor="ct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Verdana" pitchFamily="34" charset="0"/>
                <a:cs typeface="Arial" charset="0"/>
              </a:defRPr>
            </a:lvl2pPr>
            <a:lvl3pPr algn="ctr" rtl="0" eaLnBrk="0" fontAlgn="base" hangingPunct="0">
              <a:spcBef>
                <a:spcPct val="0"/>
              </a:spcBef>
              <a:spcAft>
                <a:spcPct val="0"/>
              </a:spcAft>
              <a:defRPr sz="3600">
                <a:solidFill>
                  <a:schemeClr val="tx2"/>
                </a:solidFill>
                <a:latin typeface="Verdana" pitchFamily="34" charset="0"/>
                <a:cs typeface="Arial" charset="0"/>
              </a:defRPr>
            </a:lvl3pPr>
            <a:lvl4pPr algn="ctr" rtl="0" eaLnBrk="0" fontAlgn="base" hangingPunct="0">
              <a:spcBef>
                <a:spcPct val="0"/>
              </a:spcBef>
              <a:spcAft>
                <a:spcPct val="0"/>
              </a:spcAft>
              <a:defRPr sz="3600">
                <a:solidFill>
                  <a:schemeClr val="tx2"/>
                </a:solidFill>
                <a:latin typeface="Verdana" pitchFamily="34" charset="0"/>
                <a:cs typeface="Arial" charset="0"/>
              </a:defRPr>
            </a:lvl4pPr>
            <a:lvl5pPr algn="ctr" rtl="0" eaLnBrk="0" fontAlgn="base" hangingPunct="0">
              <a:spcBef>
                <a:spcPct val="0"/>
              </a:spcBef>
              <a:spcAft>
                <a:spcPct val="0"/>
              </a:spcAft>
              <a:defRPr sz="3600">
                <a:solidFill>
                  <a:schemeClr val="tx2"/>
                </a:solidFill>
                <a:latin typeface="Verdana" pitchFamily="34" charset="0"/>
                <a:cs typeface="Arial" charset="0"/>
              </a:defRPr>
            </a:lvl5pPr>
            <a:lvl6pPr marL="457200" algn="ctr" rtl="0" fontAlgn="base">
              <a:spcBef>
                <a:spcPct val="0"/>
              </a:spcBef>
              <a:spcAft>
                <a:spcPct val="0"/>
              </a:spcAft>
              <a:defRPr sz="3600">
                <a:solidFill>
                  <a:schemeClr val="tx2"/>
                </a:solidFill>
                <a:latin typeface="Verdana" pitchFamily="34" charset="0"/>
                <a:cs typeface="Arial" charset="0"/>
              </a:defRPr>
            </a:lvl6pPr>
            <a:lvl7pPr marL="914400" algn="ctr" rtl="0" fontAlgn="base">
              <a:spcBef>
                <a:spcPct val="0"/>
              </a:spcBef>
              <a:spcAft>
                <a:spcPct val="0"/>
              </a:spcAft>
              <a:defRPr sz="3600">
                <a:solidFill>
                  <a:schemeClr val="tx2"/>
                </a:solidFill>
                <a:latin typeface="Verdana" pitchFamily="34" charset="0"/>
                <a:cs typeface="Arial" charset="0"/>
              </a:defRPr>
            </a:lvl7pPr>
            <a:lvl8pPr marL="1371600" algn="ctr" rtl="0" fontAlgn="base">
              <a:spcBef>
                <a:spcPct val="0"/>
              </a:spcBef>
              <a:spcAft>
                <a:spcPct val="0"/>
              </a:spcAft>
              <a:defRPr sz="3600">
                <a:solidFill>
                  <a:schemeClr val="tx2"/>
                </a:solidFill>
                <a:latin typeface="Verdana" pitchFamily="34" charset="0"/>
                <a:cs typeface="Arial" charset="0"/>
              </a:defRPr>
            </a:lvl8pPr>
            <a:lvl9pPr marL="1828800" algn="ctr" rtl="0" fontAlgn="base">
              <a:spcBef>
                <a:spcPct val="0"/>
              </a:spcBef>
              <a:spcAft>
                <a:spcPct val="0"/>
              </a:spcAft>
              <a:defRPr sz="3600">
                <a:solidFill>
                  <a:schemeClr val="tx2"/>
                </a:solidFill>
                <a:latin typeface="Verdana" pitchFamily="34" charset="0"/>
                <a:cs typeface="Arial" charset="0"/>
              </a:defRPr>
            </a:lvl9pPr>
          </a:lstStyle>
          <a:p>
            <a:pPr algn="l" eaLnBrk="1" hangingPunct="1">
              <a:defRPr/>
            </a:pPr>
            <a:r>
              <a:rPr lang="nb-NO" sz="2400" b="1" kern="0">
                <a:solidFill>
                  <a:schemeClr val="bg2"/>
                </a:solidFill>
                <a:latin typeface="Verdana" panose="020B0604030504040204" pitchFamily="34" charset="0"/>
                <a:ea typeface="Verdana" panose="020B0604030504040204" pitchFamily="34" charset="0"/>
                <a:cs typeface="Arial" charset="0"/>
              </a:rPr>
              <a:t>    </a:t>
            </a:r>
            <a:r>
              <a:rPr lang="nb-NO" sz="2400" b="1" u="sng" kern="0">
                <a:solidFill>
                  <a:schemeClr val="bg2"/>
                </a:solidFill>
                <a:latin typeface="Verdana" panose="020B0604030504040204" pitchFamily="34" charset="0"/>
                <a:ea typeface="Verdana" panose="020B0604030504040204" pitchFamily="34" charset="0"/>
                <a:cs typeface="Arial" charset="0"/>
              </a:rPr>
              <a:t>Tema 2 Historie: </a:t>
            </a:r>
            <a:br>
              <a:rPr lang="nb-NO" sz="2400" b="1" u="sng" kern="0">
                <a:solidFill>
                  <a:schemeClr val="bg2"/>
                </a:solidFill>
                <a:latin typeface="Verdana" panose="020B0604030504040204" pitchFamily="34" charset="0"/>
                <a:ea typeface="Verdana" panose="020B0604030504040204" pitchFamily="34" charset="0"/>
                <a:cs typeface="Arial" charset="0"/>
              </a:rPr>
            </a:br>
            <a:br>
              <a:rPr lang="nb-NO" sz="2400" b="1" kern="0">
                <a:solidFill>
                  <a:schemeClr val="bg2"/>
                </a:solidFill>
                <a:latin typeface="Verdana" panose="020B0604030504040204" pitchFamily="34" charset="0"/>
                <a:ea typeface="Verdana" panose="020B0604030504040204" pitchFamily="34" charset="0"/>
                <a:cs typeface="Arial" charset="0"/>
              </a:rPr>
            </a:br>
            <a:r>
              <a:rPr lang="nb-NO" sz="2400" b="1" kern="0">
                <a:solidFill>
                  <a:schemeClr val="bg2"/>
                </a:solidFill>
                <a:latin typeface="Verdana" panose="020B0604030504040204" pitchFamily="34" charset="0"/>
                <a:ea typeface="Verdana" panose="020B0604030504040204" pitchFamily="34" charset="0"/>
                <a:cs typeface="Arial" charset="0"/>
              </a:rPr>
              <a:t>    </a:t>
            </a:r>
            <a:r>
              <a:rPr lang="nb-NO" sz="2600" kern="0" err="1">
                <a:solidFill>
                  <a:schemeClr val="bg2"/>
                </a:solidFill>
                <a:latin typeface="Franklin Gothic Demi" panose="020B0703020102020204" pitchFamily="34" charset="0"/>
                <a:ea typeface="Verdana" panose="020B0604030504040204" pitchFamily="34" charset="0"/>
                <a:cs typeface="Arial" charset="0"/>
              </a:rPr>
              <a:t>Pionérer</a:t>
            </a:r>
            <a:r>
              <a:rPr lang="nb-NO" sz="2600" kern="0">
                <a:solidFill>
                  <a:schemeClr val="bg2"/>
                </a:solidFill>
                <a:latin typeface="Franklin Gothic Demi" panose="020B0703020102020204" pitchFamily="34" charset="0"/>
                <a:ea typeface="Verdana" panose="020B0604030504040204" pitchFamily="34" charset="0"/>
                <a:cs typeface="Arial" charset="0"/>
              </a:rPr>
              <a:t> i mer enn 100 år!</a:t>
            </a:r>
            <a:endParaRPr lang="nb-NO" sz="2600">
              <a:solidFill>
                <a:schemeClr val="bg2"/>
              </a:solidFill>
              <a:latin typeface="Franklin Gothic Demi" panose="020B0703020102020204" pitchFamily="34" charset="0"/>
              <a:ea typeface="Verdana" panose="020B0604030504040204" pitchFamily="34" charset="0"/>
              <a:cs typeface="Arial" charset="0"/>
            </a:endParaRPr>
          </a:p>
        </p:txBody>
      </p:sp>
      <p:sp>
        <p:nvSpPr>
          <p:cNvPr id="15" name="Plassholder for innhold 3">
            <a:extLst>
              <a:ext uri="{FF2B5EF4-FFF2-40B4-BE49-F238E27FC236}">
                <a16:creationId xmlns:a16="http://schemas.microsoft.com/office/drawing/2014/main" id="{5BBC308F-0050-42B9-AFC4-491198761A0C}"/>
              </a:ext>
            </a:extLst>
          </p:cNvPr>
          <p:cNvSpPr txBox="1">
            <a:spLocks/>
          </p:cNvSpPr>
          <p:nvPr/>
        </p:nvSpPr>
        <p:spPr bwMode="auto">
          <a:xfrm>
            <a:off x="494065" y="1300035"/>
            <a:ext cx="4187825" cy="273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lnSpc>
                <a:spcPct val="150000"/>
              </a:lnSpc>
              <a:buFontTx/>
              <a:buNone/>
              <a:defRPr/>
            </a:pPr>
            <a:r>
              <a:rPr lang="nb-NO" altLang="nb-NO" sz="1900" b="1" kern="0">
                <a:latin typeface="Arial" panose="020B0604020202020204" pitchFamily="34" charset="0"/>
                <a:ea typeface="Verdana" panose="020B0604030504040204" pitchFamily="34" charset="0"/>
                <a:cs typeface="Arial" panose="020B0604020202020204" pitchFamily="34" charset="0"/>
              </a:rPr>
              <a:t>1910 </a:t>
            </a:r>
            <a:r>
              <a:rPr lang="nb-NO" altLang="nb-NO" sz="1900" kern="0">
                <a:latin typeface="Arial" panose="020B0604020202020204" pitchFamily="34" charset="0"/>
                <a:ea typeface="Verdana" panose="020B0604030504040204" pitchFamily="34" charset="0"/>
                <a:cs typeface="Arial" panose="020B0604020202020204" pitchFamily="34" charset="0"/>
              </a:rPr>
              <a:t>Tuberkulosen</a:t>
            </a:r>
          </a:p>
          <a:p>
            <a:pPr eaLnBrk="1" hangingPunct="1">
              <a:lnSpc>
                <a:spcPct val="150000"/>
              </a:lnSpc>
              <a:buFontTx/>
              <a:buNone/>
              <a:defRPr/>
            </a:pPr>
            <a:r>
              <a:rPr lang="nb-NO" altLang="nb-NO" sz="1900" b="1" kern="0">
                <a:latin typeface="Arial" panose="020B0604020202020204" pitchFamily="34" charset="0"/>
                <a:ea typeface="Verdana" panose="020B0604030504040204" pitchFamily="34" charset="0"/>
                <a:cs typeface="Arial" panose="020B0604020202020204" pitchFamily="34" charset="0"/>
              </a:rPr>
              <a:t>1949 </a:t>
            </a:r>
            <a:r>
              <a:rPr lang="nb-NO" altLang="nb-NO" sz="1900" kern="0" err="1">
                <a:latin typeface="Arial" panose="020B0604020202020204" pitchFamily="34" charset="0"/>
                <a:ea typeface="Verdana" panose="020B0604030504040204" pitchFamily="34" charset="0"/>
                <a:cs typeface="Arial" panose="020B0604020202020204" pitchFamily="34" charset="0"/>
              </a:rPr>
              <a:t>Eldres</a:t>
            </a:r>
            <a:r>
              <a:rPr lang="nb-NO" altLang="nb-NO" sz="1900" kern="0">
                <a:latin typeface="Arial" panose="020B0604020202020204" pitchFamily="34" charset="0"/>
                <a:ea typeface="Verdana" panose="020B0604030504040204" pitchFamily="34" charset="0"/>
                <a:cs typeface="Arial" panose="020B0604020202020204" pitchFamily="34" charset="0"/>
              </a:rPr>
              <a:t> helse og velferd</a:t>
            </a:r>
          </a:p>
          <a:p>
            <a:pPr eaLnBrk="1" hangingPunct="1">
              <a:lnSpc>
                <a:spcPct val="150000"/>
              </a:lnSpc>
              <a:buFontTx/>
              <a:buNone/>
              <a:defRPr/>
            </a:pPr>
            <a:r>
              <a:rPr lang="nb-NO" altLang="nb-NO" sz="1900" b="1" kern="0">
                <a:latin typeface="Arial" panose="020B0604020202020204" pitchFamily="34" charset="0"/>
                <a:ea typeface="Verdana" panose="020B0604030504040204" pitchFamily="34" charset="0"/>
                <a:cs typeface="Arial" panose="020B0604020202020204" pitchFamily="34" charset="0"/>
              </a:rPr>
              <a:t>1955 </a:t>
            </a:r>
            <a:r>
              <a:rPr lang="nb-NO" altLang="nb-NO" sz="1900" kern="0">
                <a:latin typeface="Arial" panose="020B0604020202020204" pitchFamily="34" charset="0"/>
                <a:ea typeface="Verdana" panose="020B0604030504040204" pitchFamily="34" charset="0"/>
                <a:cs typeface="Arial" panose="020B0604020202020204" pitchFamily="34" charset="0"/>
              </a:rPr>
              <a:t>Hjerte- og karsykdom</a:t>
            </a:r>
          </a:p>
          <a:p>
            <a:pPr eaLnBrk="1" hangingPunct="1">
              <a:lnSpc>
                <a:spcPct val="150000"/>
              </a:lnSpc>
              <a:buFontTx/>
              <a:buNone/>
              <a:defRPr/>
            </a:pPr>
            <a:r>
              <a:rPr lang="nb-NO" altLang="nb-NO" sz="1900" b="1" kern="0">
                <a:latin typeface="Arial" panose="020B0604020202020204" pitchFamily="34" charset="0"/>
                <a:ea typeface="Verdana" panose="020B0604030504040204" pitchFamily="34" charset="0"/>
                <a:cs typeface="Arial" panose="020B0604020202020204" pitchFamily="34" charset="0"/>
              </a:rPr>
              <a:t>1991 </a:t>
            </a:r>
            <a:r>
              <a:rPr lang="nb-NO" altLang="nb-NO" sz="1900" kern="0">
                <a:latin typeface="Arial" panose="020B0604020202020204" pitchFamily="34" charset="0"/>
                <a:ea typeface="Verdana" panose="020B0604030504040204" pitchFamily="34" charset="0"/>
                <a:cs typeface="Arial" panose="020B0604020202020204" pitchFamily="34" charset="0"/>
              </a:rPr>
              <a:t>Første </a:t>
            </a:r>
            <a:r>
              <a:rPr lang="nb-NO" altLang="nb-NO" sz="1900" kern="0" err="1">
                <a:latin typeface="Arial" panose="020B0604020202020204" pitchFamily="34" charset="0"/>
                <a:ea typeface="Verdana" panose="020B0604030504040204" pitchFamily="34" charset="0"/>
                <a:cs typeface="Arial" panose="020B0604020202020204" pitchFamily="34" charset="0"/>
              </a:rPr>
              <a:t>demensforening</a:t>
            </a:r>
            <a:endParaRPr lang="nb-NO" altLang="nb-NO" sz="1900" kern="0">
              <a:latin typeface="Arial" panose="020B0604020202020204" pitchFamily="34" charset="0"/>
              <a:ea typeface="Verdana" panose="020B0604030504040204" pitchFamily="34" charset="0"/>
              <a:cs typeface="Arial" panose="020B0604020202020204" pitchFamily="34" charset="0"/>
            </a:endParaRPr>
          </a:p>
        </p:txBody>
      </p:sp>
      <p:sp>
        <p:nvSpPr>
          <p:cNvPr id="16" name="Rektangel 15">
            <a:extLst>
              <a:ext uri="{FF2B5EF4-FFF2-40B4-BE49-F238E27FC236}">
                <a16:creationId xmlns:a16="http://schemas.microsoft.com/office/drawing/2014/main" id="{0730B2C5-E6E2-426B-B50D-746E741F5244}"/>
              </a:ext>
            </a:extLst>
          </p:cNvPr>
          <p:cNvSpPr/>
          <p:nvPr/>
        </p:nvSpPr>
        <p:spPr>
          <a:xfrm>
            <a:off x="0" y="5934670"/>
            <a:ext cx="12192000" cy="954107"/>
          </a:xfrm>
          <a:prstGeom prst="rect">
            <a:avLst/>
          </a:prstGeom>
          <a:solidFill>
            <a:srgbClr val="C00000"/>
          </a:solidFill>
        </p:spPr>
        <p:txBody>
          <a:bodyPr wrap="square">
            <a:spAutoFit/>
          </a:bodyPr>
          <a:lstStyle/>
          <a:p>
            <a:pPr algn="ctr">
              <a:defRPr/>
            </a:pPr>
            <a:endParaRPr lang="nb-NO" altLang="nb-NO" sz="1900" i="1" kern="0">
              <a:solidFill>
                <a:schemeClr val="bg1"/>
              </a:solidFill>
              <a:latin typeface="Franklin Gothic Demi" panose="020B0703020102020204" pitchFamily="34" charset="0"/>
              <a:ea typeface="Verdana" panose="020B0604030504040204" pitchFamily="34" charset="0"/>
              <a:cs typeface="Verdana" panose="020B0604030504040204" pitchFamily="34" charset="0"/>
            </a:endParaRPr>
          </a:p>
          <a:p>
            <a:pPr algn="ctr">
              <a:defRPr/>
            </a:pPr>
            <a:r>
              <a:rPr lang="nb-NO" altLang="nb-NO" sz="1900" i="1" kern="0">
                <a:solidFill>
                  <a:schemeClr val="bg1"/>
                </a:solidFill>
                <a:latin typeface="Franklin Gothic Demi" panose="020B0703020102020204" pitchFamily="34" charset="0"/>
                <a:ea typeface="Verdana" panose="020B0604030504040204" pitchFamily="34" charset="0"/>
                <a:cs typeface="Verdana" panose="020B0604030504040204" pitchFamily="34" charset="0"/>
              </a:rPr>
              <a:t>Innsamling av penger til forskning og lokalt helsearbeid i over 100 år!</a:t>
            </a:r>
          </a:p>
          <a:p>
            <a:pPr algn="ctr">
              <a:defRPr/>
            </a:pPr>
            <a:r>
              <a:rPr lang="nb-NO" altLang="nb-NO" b="1" i="1" kern="0">
                <a:solidFill>
                  <a:schemeClr val="bg1"/>
                </a:solidFill>
                <a:ea typeface="Verdana" panose="020B0604030504040204" pitchFamily="34" charset="0"/>
                <a:cs typeface="Verdana" panose="020B0604030504040204" pitchFamily="34" charset="0"/>
              </a:rPr>
              <a:t> </a:t>
            </a:r>
          </a:p>
        </p:txBody>
      </p:sp>
      <p:pic>
        <p:nvPicPr>
          <p:cNvPr id="17" name="Bilde 16">
            <a:extLst>
              <a:ext uri="{FF2B5EF4-FFF2-40B4-BE49-F238E27FC236}">
                <a16:creationId xmlns:a16="http://schemas.microsoft.com/office/drawing/2014/main" id="{B5EBD41B-AA26-40A5-97FB-A9631995C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0578" y="-13525"/>
            <a:ext cx="5311421" cy="3389379"/>
          </a:xfrm>
          <a:prstGeom prst="rect">
            <a:avLst/>
          </a:prstGeom>
        </p:spPr>
      </p:pic>
    </p:spTree>
    <p:extLst>
      <p:ext uri="{BB962C8B-B14F-4D97-AF65-F5344CB8AC3E}">
        <p14:creationId xmlns:p14="http://schemas.microsoft.com/office/powerpoint/2010/main" val="3620545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n være et bilde av en eller flere personer, folk som står og utendørs">
            <a:extLst>
              <a:ext uri="{FF2B5EF4-FFF2-40B4-BE49-F238E27FC236}">
                <a16:creationId xmlns:a16="http://schemas.microsoft.com/office/drawing/2014/main" id="{6E8BC551-8260-4490-3DAF-C12FA261CEC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496"/>
          <a:stretch/>
        </p:blipFill>
        <p:spPr bwMode="auto">
          <a:xfrm>
            <a:off x="4508641" y="10"/>
            <a:ext cx="7683357" cy="6181610"/>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575AE6BB-1E44-B395-74BC-E8CD0143C806}"/>
              </a:ext>
            </a:extLst>
          </p:cNvPr>
          <p:cNvSpPr>
            <a:spLocks noGrp="1"/>
          </p:cNvSpPr>
          <p:nvPr>
            <p:ph type="title"/>
          </p:nvPr>
        </p:nvSpPr>
        <p:spPr>
          <a:xfrm>
            <a:off x="96750" y="365125"/>
            <a:ext cx="3967739" cy="1146474"/>
          </a:xfrm>
        </p:spPr>
        <p:txBody>
          <a:bodyPr vert="horz" lIns="91440" tIns="45720" rIns="91440" bIns="45720" rtlCol="0" anchor="ctr">
            <a:normAutofit/>
          </a:bodyPr>
          <a:lstStyle/>
          <a:p>
            <a:r>
              <a:rPr lang="en-US" sz="3200" err="1">
                <a:latin typeface="Franklin Gothic Demi"/>
              </a:rPr>
              <a:t>Tema</a:t>
            </a:r>
            <a:r>
              <a:rPr lang="en-US" sz="3200">
                <a:latin typeface="Franklin Gothic Demi"/>
              </a:rPr>
              <a:t> 2: </a:t>
            </a:r>
            <a:r>
              <a:rPr lang="en-US" sz="3200" err="1">
                <a:latin typeface="Franklin Gothic Demi"/>
              </a:rPr>
              <a:t>Oppdraget</a:t>
            </a:r>
            <a:r>
              <a:rPr lang="en-US" sz="3200">
                <a:latin typeface="Franklin Gothic Demi"/>
              </a:rPr>
              <a:t> </a:t>
            </a:r>
            <a:r>
              <a:rPr lang="en-US" sz="3200" err="1">
                <a:latin typeface="Franklin Gothic Demi"/>
              </a:rPr>
              <a:t>fra</a:t>
            </a:r>
            <a:r>
              <a:rPr lang="en-US" sz="3200">
                <a:latin typeface="Franklin Gothic Demi"/>
              </a:rPr>
              <a:t> </a:t>
            </a:r>
            <a:r>
              <a:rPr lang="en-US" sz="3200" err="1">
                <a:latin typeface="Franklin Gothic Demi"/>
              </a:rPr>
              <a:t>landsmøtet</a:t>
            </a:r>
            <a:endParaRPr lang="en-US" sz="3200"/>
          </a:p>
        </p:txBody>
      </p:sp>
      <p:sp>
        <p:nvSpPr>
          <p:cNvPr id="4" name="Plassholder for innhold 3">
            <a:extLst>
              <a:ext uri="{FF2B5EF4-FFF2-40B4-BE49-F238E27FC236}">
                <a16:creationId xmlns:a16="http://schemas.microsoft.com/office/drawing/2014/main" id="{AF9C1E66-9DC1-C217-2395-1464715FE474}"/>
              </a:ext>
            </a:extLst>
          </p:cNvPr>
          <p:cNvSpPr>
            <a:spLocks noGrp="1"/>
          </p:cNvSpPr>
          <p:nvPr>
            <p:ph sz="half" idx="1"/>
          </p:nvPr>
        </p:nvSpPr>
        <p:spPr>
          <a:xfrm>
            <a:off x="-2569" y="1740695"/>
            <a:ext cx="3822189" cy="3742762"/>
          </a:xfrm>
        </p:spPr>
        <p:txBody>
          <a:bodyPr vert="horz" lIns="91440" tIns="45720" rIns="91440" bIns="45720" rtlCol="0" anchor="t">
            <a:normAutofit/>
          </a:bodyPr>
          <a:lstStyle/>
          <a:p>
            <a:pPr marL="0" indent="0">
              <a:buNone/>
            </a:pPr>
            <a:r>
              <a:rPr lang="en-US" sz="2000" err="1">
                <a:latin typeface="Arial"/>
                <a:cs typeface="Arial"/>
              </a:rPr>
              <a:t>Handlingsprogrammet</a:t>
            </a:r>
          </a:p>
          <a:p>
            <a:r>
              <a:rPr lang="en-US" sz="2000" err="1">
                <a:latin typeface="Arial"/>
                <a:cs typeface="Arial"/>
              </a:rPr>
              <a:t>Påvirkningsarbeid</a:t>
            </a:r>
            <a:r>
              <a:rPr lang="en-US" sz="2000">
                <a:latin typeface="Arial"/>
                <a:cs typeface="Arial"/>
              </a:rPr>
              <a:t> </a:t>
            </a:r>
            <a:r>
              <a:rPr lang="en-US" sz="2000" err="1">
                <a:latin typeface="Arial"/>
                <a:cs typeface="Arial"/>
              </a:rPr>
              <a:t>lokalt</a:t>
            </a:r>
            <a:r>
              <a:rPr lang="en-US" sz="2000">
                <a:latin typeface="Arial"/>
                <a:cs typeface="Arial"/>
              </a:rPr>
              <a:t> </a:t>
            </a:r>
            <a:r>
              <a:rPr lang="en-US" sz="2000" err="1">
                <a:latin typeface="Arial"/>
                <a:cs typeface="Arial"/>
              </a:rPr>
              <a:t>og</a:t>
            </a:r>
            <a:r>
              <a:rPr lang="en-US" sz="2000">
                <a:latin typeface="Arial"/>
                <a:cs typeface="Arial"/>
              </a:rPr>
              <a:t> </a:t>
            </a:r>
            <a:r>
              <a:rPr lang="en-US" sz="2000" err="1">
                <a:latin typeface="Arial"/>
                <a:cs typeface="Arial"/>
              </a:rPr>
              <a:t>nasjonalt</a:t>
            </a:r>
            <a:endParaRPr lang="en-US" sz="2000">
              <a:latin typeface="Arial"/>
              <a:cs typeface="Arial"/>
            </a:endParaRPr>
          </a:p>
          <a:p>
            <a:r>
              <a:rPr lang="en-US" sz="2000" err="1">
                <a:latin typeface="Arial"/>
                <a:cs typeface="Arial"/>
              </a:rPr>
              <a:t>Være</a:t>
            </a:r>
            <a:r>
              <a:rPr lang="en-US" sz="2000">
                <a:latin typeface="Arial"/>
                <a:cs typeface="Arial"/>
              </a:rPr>
              <a:t> </a:t>
            </a:r>
            <a:r>
              <a:rPr lang="en-US" sz="2000" err="1">
                <a:latin typeface="Arial"/>
                <a:cs typeface="Arial"/>
              </a:rPr>
              <a:t>støtte</a:t>
            </a:r>
            <a:r>
              <a:rPr lang="en-US" sz="2000">
                <a:latin typeface="Arial"/>
                <a:cs typeface="Arial"/>
              </a:rPr>
              <a:t> for </a:t>
            </a:r>
            <a:r>
              <a:rPr lang="en-US" sz="2000" err="1">
                <a:latin typeface="Arial"/>
                <a:cs typeface="Arial"/>
              </a:rPr>
              <a:t>pårørende</a:t>
            </a:r>
            <a:endParaRPr lang="en-US" sz="2000">
              <a:latin typeface="Arial"/>
              <a:cs typeface="Arial"/>
            </a:endParaRPr>
          </a:p>
          <a:p>
            <a:r>
              <a:rPr lang="en-US" sz="2000" err="1">
                <a:latin typeface="Arial"/>
                <a:cs typeface="Arial"/>
              </a:rPr>
              <a:t>Skape</a:t>
            </a:r>
            <a:r>
              <a:rPr lang="en-US" sz="2000">
                <a:latin typeface="Arial"/>
                <a:cs typeface="Arial"/>
              </a:rPr>
              <a:t> </a:t>
            </a:r>
            <a:r>
              <a:rPr lang="en-US" sz="2000" err="1">
                <a:latin typeface="Arial"/>
                <a:cs typeface="Arial"/>
              </a:rPr>
              <a:t>møteplasser</a:t>
            </a:r>
            <a:endParaRPr lang="en-US" sz="2000">
              <a:latin typeface="Arial"/>
              <a:cs typeface="Arial"/>
            </a:endParaRPr>
          </a:p>
          <a:p>
            <a:r>
              <a:rPr lang="en-US" sz="2000" err="1">
                <a:latin typeface="Arial"/>
                <a:cs typeface="Arial"/>
              </a:rPr>
              <a:t>Øke</a:t>
            </a:r>
            <a:r>
              <a:rPr lang="en-US" sz="2000">
                <a:latin typeface="Arial"/>
                <a:cs typeface="Arial"/>
              </a:rPr>
              <a:t> </a:t>
            </a:r>
            <a:r>
              <a:rPr lang="en-US" sz="2000" err="1">
                <a:latin typeface="Arial"/>
                <a:cs typeface="Arial"/>
              </a:rPr>
              <a:t>rekruttering</a:t>
            </a:r>
            <a:r>
              <a:rPr lang="en-US" sz="2000">
                <a:latin typeface="Arial"/>
                <a:cs typeface="Arial"/>
              </a:rPr>
              <a:t> </a:t>
            </a:r>
            <a:r>
              <a:rPr lang="en-US" sz="2000" err="1">
                <a:latin typeface="Arial"/>
                <a:cs typeface="Arial"/>
              </a:rPr>
              <a:t>og</a:t>
            </a:r>
            <a:r>
              <a:rPr lang="en-US" sz="2000">
                <a:latin typeface="Arial"/>
                <a:cs typeface="Arial"/>
              </a:rPr>
              <a:t> ta </a:t>
            </a:r>
            <a:r>
              <a:rPr lang="en-US" sz="2000" err="1">
                <a:latin typeface="Arial"/>
                <a:cs typeface="Arial"/>
              </a:rPr>
              <a:t>vare</a:t>
            </a:r>
            <a:r>
              <a:rPr lang="en-US" sz="2000">
                <a:latin typeface="Arial"/>
                <a:cs typeface="Arial"/>
              </a:rPr>
              <a:t> </a:t>
            </a:r>
            <a:r>
              <a:rPr lang="en-US" sz="2000" err="1">
                <a:latin typeface="Arial"/>
                <a:cs typeface="Arial"/>
              </a:rPr>
              <a:t>på</a:t>
            </a:r>
            <a:r>
              <a:rPr lang="en-US" sz="2000">
                <a:latin typeface="Arial"/>
                <a:cs typeface="Arial"/>
              </a:rPr>
              <a:t> </a:t>
            </a:r>
            <a:r>
              <a:rPr lang="en-US" sz="2000" err="1">
                <a:latin typeface="Arial"/>
                <a:cs typeface="Arial"/>
              </a:rPr>
              <a:t>medlemmer</a:t>
            </a:r>
            <a:endParaRPr lang="en-US" sz="2000">
              <a:latin typeface="Arial"/>
              <a:cs typeface="Arial"/>
            </a:endParaRPr>
          </a:p>
          <a:p>
            <a:r>
              <a:rPr lang="en-US" sz="2000" err="1">
                <a:latin typeface="Arial"/>
                <a:cs typeface="Arial"/>
              </a:rPr>
              <a:t>Invitere</a:t>
            </a:r>
            <a:r>
              <a:rPr lang="en-US" sz="2000">
                <a:latin typeface="Arial"/>
                <a:cs typeface="Arial"/>
              </a:rPr>
              <a:t> </a:t>
            </a:r>
            <a:r>
              <a:rPr lang="en-US" sz="2000" err="1">
                <a:latin typeface="Arial"/>
                <a:cs typeface="Arial"/>
              </a:rPr>
              <a:t>til</a:t>
            </a:r>
            <a:r>
              <a:rPr lang="en-US" sz="2000">
                <a:latin typeface="Arial"/>
                <a:cs typeface="Arial"/>
              </a:rPr>
              <a:t> </a:t>
            </a:r>
            <a:r>
              <a:rPr lang="en-US" sz="2000" err="1">
                <a:latin typeface="Arial"/>
                <a:cs typeface="Arial"/>
              </a:rPr>
              <a:t>aktivitet</a:t>
            </a:r>
            <a:endParaRPr lang="en-US" sz="2000">
              <a:latin typeface="Arial"/>
              <a:cs typeface="Arial"/>
            </a:endParaRPr>
          </a:p>
          <a:p>
            <a:r>
              <a:rPr lang="en-US" sz="2000" err="1">
                <a:latin typeface="Arial"/>
                <a:cs typeface="Arial"/>
              </a:rPr>
              <a:t>Være</a:t>
            </a:r>
            <a:r>
              <a:rPr lang="en-US" sz="2000">
                <a:latin typeface="Arial"/>
                <a:cs typeface="Arial"/>
              </a:rPr>
              <a:t> </a:t>
            </a:r>
            <a:r>
              <a:rPr lang="en-US" sz="2000" err="1">
                <a:latin typeface="Arial"/>
                <a:cs typeface="Arial"/>
              </a:rPr>
              <a:t>synlige</a:t>
            </a:r>
            <a:endParaRPr lang="en-US" sz="2000">
              <a:latin typeface="Arial"/>
              <a:cs typeface="Arial"/>
            </a:endParaRPr>
          </a:p>
          <a:p>
            <a:r>
              <a:rPr lang="en-US" sz="2000" err="1">
                <a:latin typeface="Arial"/>
                <a:cs typeface="Arial"/>
              </a:rPr>
              <a:t>Bidra</a:t>
            </a:r>
            <a:r>
              <a:rPr lang="en-US" sz="2000">
                <a:latin typeface="Arial"/>
                <a:cs typeface="Arial"/>
              </a:rPr>
              <a:t> </a:t>
            </a:r>
            <a:r>
              <a:rPr lang="en-US" sz="2000" err="1">
                <a:latin typeface="Arial"/>
                <a:cs typeface="Arial"/>
              </a:rPr>
              <a:t>til</a:t>
            </a:r>
            <a:r>
              <a:rPr lang="en-US" sz="2000">
                <a:latin typeface="Arial"/>
                <a:cs typeface="Arial"/>
              </a:rPr>
              <a:t> FNs </a:t>
            </a:r>
            <a:r>
              <a:rPr lang="en-US" sz="2000" err="1">
                <a:latin typeface="Arial"/>
                <a:cs typeface="Arial"/>
              </a:rPr>
              <a:t>bærekraftsmål</a:t>
            </a:r>
            <a:endParaRPr lang="en-US" sz="2000">
              <a:latin typeface="Arial"/>
              <a:cs typeface="Arial"/>
            </a:endParaRPr>
          </a:p>
        </p:txBody>
      </p:sp>
    </p:spTree>
    <p:extLst>
      <p:ext uri="{BB962C8B-B14F-4D97-AF65-F5344CB8AC3E}">
        <p14:creationId xmlns:p14="http://schemas.microsoft.com/office/powerpoint/2010/main" val="2296540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B24017A-E319-4D46-95BC-CEAFDAF00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70527">
            <a:off x="9082210" y="1935404"/>
            <a:ext cx="1951504" cy="2762803"/>
          </a:xfrm>
          <a:prstGeom prst="rect">
            <a:avLst/>
          </a:prstGeom>
          <a:ln w="6350">
            <a:solidFill>
              <a:schemeClr val="tx1"/>
            </a:solidFill>
          </a:ln>
        </p:spPr>
      </p:pic>
      <p:sp>
        <p:nvSpPr>
          <p:cNvPr id="5" name="Rectangle 3">
            <a:extLst>
              <a:ext uri="{FF2B5EF4-FFF2-40B4-BE49-F238E27FC236}">
                <a16:creationId xmlns:a16="http://schemas.microsoft.com/office/drawing/2014/main" id="{1500B471-6BE2-49DD-BF07-C88D3EBB9644}"/>
              </a:ext>
            </a:extLst>
          </p:cNvPr>
          <p:cNvSpPr txBox="1">
            <a:spLocks noChangeArrowheads="1"/>
          </p:cNvSpPr>
          <p:nvPr/>
        </p:nvSpPr>
        <p:spPr>
          <a:xfrm>
            <a:off x="918918" y="936099"/>
            <a:ext cx="10865555" cy="5363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defRPr/>
            </a:pPr>
            <a:r>
              <a:rPr lang="nb-NO" altLang="nb-NO" sz="4400">
                <a:solidFill>
                  <a:srgbClr val="C00000"/>
                </a:solidFill>
                <a:latin typeface="Franklin Gothic Demi" panose="020B0703020102020204" pitchFamily="34" charset="0"/>
                <a:ea typeface="Verdana" panose="020B0604030504040204" pitchFamily="34" charset="0"/>
              </a:rPr>
              <a:t>Handlingsprogram 2022 – 2026</a:t>
            </a:r>
          </a:p>
          <a:p>
            <a:pPr marL="0" lvl="1" indent="0">
              <a:buFont typeface="Arial" panose="020B0604020202020204" pitchFamily="34" charset="0"/>
              <a:buNone/>
              <a:defRPr/>
            </a:pPr>
            <a:endParaRPr lang="nb-NO" altLang="nb-NO" b="1">
              <a:solidFill>
                <a:srgbClr val="C00000"/>
              </a:solidFill>
              <a:latin typeface="Verdana" panose="020B0604030504040204" pitchFamily="34" charset="0"/>
              <a:ea typeface="Verdana" panose="020B0604030504040204" pitchFamily="34" charset="0"/>
            </a:endParaRPr>
          </a:p>
          <a:p>
            <a:pPr marL="0" lvl="1" indent="0">
              <a:buNone/>
              <a:defRPr/>
            </a:pPr>
            <a:r>
              <a:rPr lang="nb-NO" altLang="nb-NO" sz="1900">
                <a:latin typeface="+mj-lt"/>
                <a:ea typeface="Verdana" panose="020B0604030504040204" pitchFamily="34" charset="0"/>
              </a:rPr>
              <a:t>Nasjonalforeningen for folkehelsen skal:</a:t>
            </a:r>
            <a:br>
              <a:rPr lang="nb-NO" altLang="nb-NO" sz="1900">
                <a:latin typeface="+mj-lt"/>
                <a:ea typeface="Verdana" panose="020B0604030504040204" pitchFamily="34" charset="0"/>
              </a:rPr>
            </a:br>
            <a:endParaRPr lang="nb-NO" altLang="nb-NO" sz="1900">
              <a:latin typeface="+mj-lt"/>
              <a:ea typeface="Verdana" panose="020B0604030504040204" pitchFamily="34" charset="0"/>
            </a:endParaRPr>
          </a:p>
          <a:p>
            <a:pPr marL="342900" lvl="1" indent="-342900">
              <a:buFontTx/>
              <a:buChar char="•"/>
              <a:defRPr/>
            </a:pPr>
            <a:r>
              <a:rPr lang="nb-NO" altLang="nb-NO" sz="1900">
                <a:latin typeface="+mj-lt"/>
                <a:ea typeface="Verdana" panose="020B0604030504040204" pitchFamily="34" charset="0"/>
              </a:rPr>
              <a:t>Arbeide for styrking av folkehelsen i Norge</a:t>
            </a:r>
            <a:br>
              <a:rPr lang="nb-NO" altLang="nb-NO" sz="1900">
                <a:latin typeface="+mj-lt"/>
                <a:ea typeface="Verdana" panose="020B0604030504040204" pitchFamily="34" charset="0"/>
              </a:rPr>
            </a:br>
            <a:endParaRPr lang="nb-NO" altLang="nb-NO" sz="1900">
              <a:latin typeface="+mj-lt"/>
              <a:ea typeface="Verdana" panose="020B0604030504040204" pitchFamily="34" charset="0"/>
            </a:endParaRPr>
          </a:p>
          <a:p>
            <a:pPr marL="342900" lvl="1" indent="-342900">
              <a:buFontTx/>
              <a:buChar char="•"/>
              <a:defRPr/>
            </a:pPr>
            <a:r>
              <a:rPr lang="nb-NO" altLang="nb-NO" sz="1900">
                <a:latin typeface="+mj-lt"/>
                <a:ea typeface="Verdana" panose="020B0604030504040204" pitchFamily="34" charset="0"/>
              </a:rPr>
              <a:t>Mobilisere til lokal innsats for bedre folke-</a:t>
            </a:r>
            <a:br>
              <a:rPr lang="nb-NO" altLang="nb-NO" sz="1900">
                <a:latin typeface="+mj-lt"/>
                <a:ea typeface="Verdana" panose="020B0604030504040204" pitchFamily="34" charset="0"/>
              </a:rPr>
            </a:br>
            <a:r>
              <a:rPr lang="nb-NO" altLang="nb-NO" sz="1900">
                <a:latin typeface="+mj-lt"/>
                <a:ea typeface="Verdana" panose="020B0604030504040204" pitchFamily="34" charset="0"/>
              </a:rPr>
              <a:t>helse og god demensomsorg.</a:t>
            </a:r>
            <a:br>
              <a:rPr lang="nb-NO" altLang="nb-NO" sz="1900">
                <a:latin typeface="+mj-lt"/>
                <a:ea typeface="Verdana" panose="020B0604030504040204" pitchFamily="34" charset="0"/>
              </a:rPr>
            </a:br>
            <a:endParaRPr lang="nb-NO" altLang="nb-NO" sz="1900">
              <a:latin typeface="+mj-lt"/>
              <a:ea typeface="Verdana" panose="020B0604030504040204" pitchFamily="34" charset="0"/>
            </a:endParaRPr>
          </a:p>
          <a:p>
            <a:pPr marL="342900" lvl="1" indent="-342900">
              <a:buFontTx/>
              <a:buChar char="•"/>
              <a:defRPr/>
            </a:pPr>
            <a:r>
              <a:rPr lang="nb-NO" altLang="nb-NO" sz="1900">
                <a:latin typeface="+mj-lt"/>
                <a:ea typeface="Verdana" panose="020B0604030504040204" pitchFamily="34" charset="0"/>
              </a:rPr>
              <a:t>Støtte forskning på hjerte og demens </a:t>
            </a:r>
            <a:br>
              <a:rPr lang="nb-NO" altLang="nb-NO" sz="1900">
                <a:latin typeface="+mj-lt"/>
                <a:ea typeface="Verdana" panose="020B0604030504040204" pitchFamily="34" charset="0"/>
              </a:rPr>
            </a:br>
            <a:r>
              <a:rPr lang="nb-NO" altLang="nb-NO" sz="1900">
                <a:latin typeface="+mj-lt"/>
                <a:ea typeface="Verdana" panose="020B0604030504040204" pitchFamily="34" charset="0"/>
              </a:rPr>
              <a:t>og bidra til forskning på folkehelse.</a:t>
            </a:r>
          </a:p>
          <a:p>
            <a:pPr marL="342900" lvl="1" indent="-342900">
              <a:buFontTx/>
              <a:buChar char="•"/>
              <a:defRPr/>
            </a:pPr>
            <a:endParaRPr lang="nb-NO" altLang="nb-NO" sz="1900">
              <a:latin typeface="+mj-lt"/>
              <a:ea typeface="Verdana" panose="020B0604030504040204" pitchFamily="34" charset="0"/>
            </a:endParaRPr>
          </a:p>
          <a:p>
            <a:pPr marL="342900" lvl="1" indent="-342900">
              <a:buFontTx/>
              <a:buChar char="•"/>
              <a:defRPr/>
            </a:pPr>
            <a:endParaRPr lang="nb-NO" altLang="nb-NO" sz="1900">
              <a:latin typeface="+mj-lt"/>
              <a:ea typeface="Verdana" panose="020B0604030504040204" pitchFamily="34" charset="0"/>
            </a:endParaRPr>
          </a:p>
          <a:p>
            <a:pPr marL="342900" lvl="1" indent="-342900">
              <a:buFontTx/>
              <a:buChar char="•"/>
              <a:defRPr/>
            </a:pPr>
            <a:endParaRPr lang="nb-NO" altLang="nb-NO" sz="1900">
              <a:latin typeface="+mj-lt"/>
              <a:ea typeface="Verdana" panose="020B0604030504040204" pitchFamily="34" charset="0"/>
            </a:endParaRPr>
          </a:p>
          <a:p>
            <a:pPr marL="0" lvl="1" indent="0">
              <a:buFont typeface="Arial" panose="020B0604020202020204" pitchFamily="34" charset="0"/>
              <a:buNone/>
              <a:defRPr/>
            </a:pPr>
            <a:br>
              <a:rPr lang="nb-NO" altLang="nb-NO" sz="1900">
                <a:latin typeface="+mj-lt"/>
                <a:ea typeface="Verdana" panose="020B0604030504040204" pitchFamily="34" charset="0"/>
              </a:rPr>
            </a:br>
            <a:r>
              <a:rPr lang="nb-NO" altLang="nb-NO" sz="1900">
                <a:latin typeface="+mj-lt"/>
                <a:ea typeface="Verdana" panose="020B0604030504040204" pitchFamily="34" charset="0"/>
                <a:hlinkClick r:id="rId4"/>
              </a:rPr>
              <a:t>https://nasjonalforeningen.no/medlemsnett/styringsdokumenter/handlingsprogram/</a:t>
            </a:r>
            <a:endParaRPr lang="nb-NO" altLang="nb-NO" sz="1900">
              <a:latin typeface="+mj-lt"/>
              <a:ea typeface="Verdana" panose="020B0604030504040204" pitchFamily="34" charset="0"/>
            </a:endParaRPr>
          </a:p>
          <a:p>
            <a:pPr marL="342900" lvl="1" indent="-342900">
              <a:buFontTx/>
              <a:buChar char="•"/>
              <a:defRPr/>
            </a:pPr>
            <a:endParaRPr lang="nb-NO" altLang="nb-NO" sz="2000">
              <a:latin typeface="Verdana" panose="020B0604030504040204" pitchFamily="34" charset="0"/>
              <a:ea typeface="Verdana" panose="020B0604030504040204" pitchFamily="34" charset="0"/>
            </a:endParaRPr>
          </a:p>
          <a:p>
            <a:pPr>
              <a:defRPr/>
            </a:pPr>
            <a:endParaRPr lang="nb-NO" altLang="nb-NO"/>
          </a:p>
        </p:txBody>
      </p:sp>
      <p:pic>
        <p:nvPicPr>
          <p:cNvPr id="6" name="Bilde 5">
            <a:extLst>
              <a:ext uri="{FF2B5EF4-FFF2-40B4-BE49-F238E27FC236}">
                <a16:creationId xmlns:a16="http://schemas.microsoft.com/office/drawing/2014/main" id="{12F5E680-DCD0-4D25-A6E6-0137A6F5B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5014" y="1846665"/>
            <a:ext cx="1955402" cy="2762879"/>
          </a:xfrm>
          <a:prstGeom prst="rect">
            <a:avLst/>
          </a:prstGeom>
          <a:ln w="6350">
            <a:solidFill>
              <a:schemeClr val="tx1"/>
            </a:solidFill>
          </a:ln>
        </p:spPr>
      </p:pic>
      <p:pic>
        <p:nvPicPr>
          <p:cNvPr id="7" name="Bilde 6">
            <a:extLst>
              <a:ext uri="{FF2B5EF4-FFF2-40B4-BE49-F238E27FC236}">
                <a16:creationId xmlns:a16="http://schemas.microsoft.com/office/drawing/2014/main" id="{054F1BF4-EA37-4F86-A941-E036EF13A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84559">
            <a:off x="6511212" y="1935404"/>
            <a:ext cx="1951503" cy="2747049"/>
          </a:xfrm>
          <a:prstGeom prst="rect">
            <a:avLst/>
          </a:prstGeom>
          <a:ln w="6350">
            <a:solidFill>
              <a:schemeClr val="tx1"/>
            </a:solidFill>
          </a:ln>
        </p:spPr>
      </p:pic>
    </p:spTree>
    <p:extLst>
      <p:ext uri="{BB962C8B-B14F-4D97-AF65-F5344CB8AC3E}">
        <p14:creationId xmlns:p14="http://schemas.microsoft.com/office/powerpoint/2010/main" val="247099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Nasjo1">
  <a:themeElements>
    <a:clrScheme name="Nasjo1Farge">
      <a:dk1>
        <a:sysClr val="windowText" lastClr="000000"/>
      </a:dk1>
      <a:lt1>
        <a:srgbClr val="FFFFFF"/>
      </a:lt1>
      <a:dk2>
        <a:srgbClr val="B0C5CE"/>
      </a:dk2>
      <a:lt2>
        <a:srgbClr val="FFFFFF"/>
      </a:lt2>
      <a:accent1>
        <a:srgbClr val="B0C5CE"/>
      </a:accent1>
      <a:accent2>
        <a:srgbClr val="C00000"/>
      </a:accent2>
      <a:accent3>
        <a:srgbClr val="A5A5A5"/>
      </a:accent3>
      <a:accent4>
        <a:srgbClr val="FFFFFF"/>
      </a:accent4>
      <a:accent5>
        <a:srgbClr val="4472C4"/>
      </a:accent5>
      <a:accent6>
        <a:srgbClr val="B0C5CE"/>
      </a:accent6>
      <a:hlink>
        <a:srgbClr val="0563C1"/>
      </a:hlink>
      <a:folHlink>
        <a:srgbClr val="954F72"/>
      </a:folHlink>
    </a:clrScheme>
    <a:fontScheme name="Nasjo1Fonter">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uktur Sharepoint fylkeskontorene" id="{18D44E46-5235-4CA5-B3CF-7571456FA731}" vid="{844E4F23-3E1B-4B8F-B221-0EE5B3510EB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E7016A41B430144A844E23AF65E6D4D" ma:contentTypeVersion="16" ma:contentTypeDescription="Opprett et nytt dokument." ma:contentTypeScope="" ma:versionID="fc1f68ffc2de660d4a2e98b4b524708f">
  <xsd:schema xmlns:xsd="http://www.w3.org/2001/XMLSchema" xmlns:xs="http://www.w3.org/2001/XMLSchema" xmlns:p="http://schemas.microsoft.com/office/2006/metadata/properties" xmlns:ns2="55a292de-f429-472d-9cb4-04a5e5259e0d" xmlns:ns3="a5fd0a08-b51c-4690-956c-985f7ab275c9" targetNamespace="http://schemas.microsoft.com/office/2006/metadata/properties" ma:root="true" ma:fieldsID="591fc827dbbb6eced998007ec03ab6ee" ns2:_="" ns3:_="">
    <xsd:import namespace="55a292de-f429-472d-9cb4-04a5e5259e0d"/>
    <xsd:import namespace="a5fd0a08-b51c-4690-956c-985f7ab275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292de-f429-472d-9cb4-04a5e5259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91356d1b-b145-46e1-b5c5-6aa41841b5e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fd0a08-b51c-4690-956c-985f7ab275c9"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2060687-06ff-4577-a596-d8c99e5865d4}" ma:internalName="TaxCatchAll" ma:showField="CatchAllData" ma:web="a5fd0a08-b51c-4690-956c-985f7ab275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a292de-f429-472d-9cb4-04a5e5259e0d">
      <Terms xmlns="http://schemas.microsoft.com/office/infopath/2007/PartnerControls"/>
    </lcf76f155ced4ddcb4097134ff3c332f>
    <TaxCatchAll xmlns="a5fd0a08-b51c-4690-956c-985f7ab275c9" xsi:nil="true"/>
    <SharedWithUsers xmlns="a5fd0a08-b51c-4690-956c-985f7ab275c9">
      <UserInfo>
        <DisplayName>Kai Roger Vatne</DisplayName>
        <AccountId>200</AccountId>
        <AccountType/>
      </UserInfo>
      <UserInfo>
        <DisplayName>Fylkeskontor-medlemmer</DisplayName>
        <AccountId>229</AccountId>
        <AccountType/>
      </UserInfo>
      <UserInfo>
        <DisplayName>Anette Brenden</DisplayName>
        <AccountId>174</AccountId>
        <AccountType/>
      </UserInfo>
      <UserInfo>
        <DisplayName>Ingrid Røe Væråmoen</DisplayName>
        <AccountId>230</AccountId>
        <AccountType/>
      </UserInfo>
      <UserInfo>
        <DisplayName>Kari-Ann Baarlid</DisplayName>
        <AccountId>273</AccountId>
        <AccountType/>
      </UserInfo>
      <UserInfo>
        <DisplayName>Thale Waaler Eggen</DisplayName>
        <AccountId>28</AccountId>
        <AccountType/>
      </UserInfo>
    </SharedWithUsers>
  </documentManagement>
</p:properties>
</file>

<file path=customXml/itemProps1.xml><?xml version="1.0" encoding="utf-8"?>
<ds:datastoreItem xmlns:ds="http://schemas.openxmlformats.org/officeDocument/2006/customXml" ds:itemID="{C1C2D75D-1052-4DBF-9BCB-59DD790DE7BA}">
  <ds:schemaRefs>
    <ds:schemaRef ds:uri="http://schemas.microsoft.com/sharepoint/v3/contenttype/forms"/>
  </ds:schemaRefs>
</ds:datastoreItem>
</file>

<file path=customXml/itemProps2.xml><?xml version="1.0" encoding="utf-8"?>
<ds:datastoreItem xmlns:ds="http://schemas.openxmlformats.org/officeDocument/2006/customXml" ds:itemID="{A8B13FA9-09EA-4A5C-82DA-3D3D194B890C}">
  <ds:schemaRefs>
    <ds:schemaRef ds:uri="55a292de-f429-472d-9cb4-04a5e5259e0d"/>
    <ds:schemaRef ds:uri="a5fd0a08-b51c-4690-956c-985f7ab275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97F3ED-371C-4E54-9346-16133C3B5EBD}">
  <ds:schemaRefs>
    <ds:schemaRef ds:uri="55a292de-f429-472d-9cb4-04a5e5259e0d"/>
    <ds:schemaRef ds:uri="http://www.w3.org/XML/1998/namespace"/>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a5fd0a08-b51c-4690-956c-985f7ab275c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Struktur Sharepoint fylkeskontorene</Template>
  <TotalTime>49</TotalTime>
  <Words>3035</Words>
  <Application>Microsoft Office PowerPoint</Application>
  <PresentationFormat>Widescreen</PresentationFormat>
  <Paragraphs>319</Paragraphs>
  <Slides>22</Slides>
  <Notes>19</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22</vt:i4>
      </vt:variant>
    </vt:vector>
  </HeadingPairs>
  <TitlesOfParts>
    <vt:vector size="31" baseType="lpstr">
      <vt:lpstr>Arial</vt:lpstr>
      <vt:lpstr>Calibri</vt:lpstr>
      <vt:lpstr>Franklin Gothic Demi</vt:lpstr>
      <vt:lpstr>Franklin Gothic Medium</vt:lpstr>
      <vt:lpstr>Georgia</vt:lpstr>
      <vt:lpstr>MetaNormal-Roman</vt:lpstr>
      <vt:lpstr>Times New Roman</vt:lpstr>
      <vt:lpstr>Verdana</vt:lpstr>
      <vt:lpstr>Nasjo1</vt:lpstr>
      <vt:lpstr>Velkommen til oss!</vt:lpstr>
      <vt:lpstr>Tid og innhold</vt:lpstr>
      <vt:lpstr>PowerPoint-presentasjon</vt:lpstr>
      <vt:lpstr>    </vt:lpstr>
      <vt:lpstr>Tema 1 – Din erfaring er verdifull!</vt:lpstr>
      <vt:lpstr>Tema 1 – Lokallaget – roller og muligheter</vt:lpstr>
      <vt:lpstr>PowerPoint-presentasjon</vt:lpstr>
      <vt:lpstr>Tema 2: Oppdraget fra landsmøtet</vt:lpstr>
      <vt:lpstr>PowerPoint-presentasjon</vt:lpstr>
      <vt:lpstr>Tema 2: Hvordan er vi organisert i dag?</vt:lpstr>
      <vt:lpstr>Tema 2: Lokallaget</vt:lpstr>
      <vt:lpstr>Tema 2: Fylkeslaget</vt:lpstr>
      <vt:lpstr>Tema 2: Sekretariatet</vt:lpstr>
      <vt:lpstr>Forskning</vt:lpstr>
      <vt:lpstr>Helsepolitisk arbeid</vt:lpstr>
      <vt:lpstr>PowerPoint-presentasjon</vt:lpstr>
      <vt:lpstr>Aktivitetsledere </vt:lpstr>
      <vt:lpstr>Tema 3: Viktige forutsetninger for lokalt arbeid</vt:lpstr>
      <vt:lpstr>Tema 3: Medlemsnett og Min side</vt:lpstr>
      <vt:lpstr>Tema 3: Informasjon og kontaktpunkt</vt:lpstr>
      <vt:lpstr>Tema 3: Planlagte aktiviteter, samlinger og møter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 til Nasjonalforeningen</dc:title>
  <dc:creator>Inger Terese Væting</dc:creator>
  <cp:lastModifiedBy>Lene Haugerud</cp:lastModifiedBy>
  <cp:revision>9</cp:revision>
  <cp:lastPrinted>2022-09-12T10:03:37Z</cp:lastPrinted>
  <dcterms:created xsi:type="dcterms:W3CDTF">2021-04-27T10:40:24Z</dcterms:created>
  <dcterms:modified xsi:type="dcterms:W3CDTF">2023-02-27T14:20:44Z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0x010100BE7016A41B430144A844E23AF65E6D4D</vt:lpwstr>
  </property>
  <property fmtid="{D5CDD505-2E9C-101B-9397-08002B2CF9AE}" pid="3" name="MediaServiceImageTags">
    <vt:lpwstr/>
  </property>
</Properties>
</file>