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64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46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73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4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544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82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014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006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504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987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632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10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C1DCBF-BB15-44F5-9382-A378DC5E1635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4F5E136-E44B-4795-BD3E-14939814D188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50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8D726A5-7900-41B4-8D49-49B4A2010E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onferanserombord">
            <a:extLst>
              <a:ext uri="{FF2B5EF4-FFF2-40B4-BE49-F238E27FC236}">
                <a16:creationId xmlns:a16="http://schemas.microsoft.com/office/drawing/2014/main" id="{335F6D54-D172-470E-83E1-7446CCA665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</a:blip>
          <a:srcRect t="20520" r="-1" b="16439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A8EABDF9-EB2B-4BB4-81BE-D4D5912FB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7164674" cy="5571066"/>
          </a:xfrm>
        </p:spPr>
        <p:txBody>
          <a:bodyPr>
            <a:normAutofit/>
          </a:bodyPr>
          <a:lstStyle/>
          <a:p>
            <a:r>
              <a:rPr lang="nb-NO" sz="6600">
                <a:solidFill>
                  <a:schemeClr val="tx1"/>
                </a:solidFill>
              </a:rPr>
              <a:t>Digitale Samtalegrupper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5E5A2DE-B2DA-4DBE-A290-F089C31C2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608" y="643467"/>
            <a:ext cx="3096926" cy="5571066"/>
          </a:xfrm>
        </p:spPr>
        <p:txBody>
          <a:bodyPr>
            <a:normAutofit/>
          </a:bodyPr>
          <a:lstStyle/>
          <a:p>
            <a:r>
              <a:rPr lang="nb-NO" sz="2000" dirty="0">
                <a:solidFill>
                  <a:schemeClr val="tx1"/>
                </a:solidFill>
              </a:rPr>
              <a:t>Celine Haaland-Johansen</a:t>
            </a:r>
          </a:p>
          <a:p>
            <a:endParaRPr lang="nb-NO" sz="2000" dirty="0">
              <a:solidFill>
                <a:schemeClr val="tx1"/>
              </a:solidFill>
            </a:endParaRPr>
          </a:p>
          <a:p>
            <a:r>
              <a:rPr lang="nb-NO" sz="2000" dirty="0">
                <a:solidFill>
                  <a:schemeClr val="tx1"/>
                </a:solidFill>
              </a:rPr>
              <a:t>Likepersonssamling 5.-7. november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E49661-E258-450C-8150-A91A6B30D1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828800"/>
            <a:ext cx="0" cy="3200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53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D9C7D18E-D123-4D26-929D-517FB1788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0013" y="152400"/>
            <a:ext cx="5451974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1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2DC26D-8B9B-4CC1-B3CC-D3EA0FB162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øde tegnestifter på et kart">
            <a:extLst>
              <a:ext uri="{FF2B5EF4-FFF2-40B4-BE49-F238E27FC236}">
                <a16:creationId xmlns:a16="http://schemas.microsoft.com/office/drawing/2014/main" id="{5835420D-BD19-41CD-BF3D-50C7F8B3E1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16851" r="-1" b="8130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475CEBB4-4617-4F5B-8E48-FCD30787B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684437" cy="5571066"/>
          </a:xfrm>
        </p:spPr>
        <p:txBody>
          <a:bodyPr>
            <a:normAutofit/>
          </a:bodyPr>
          <a:lstStyle/>
          <a:p>
            <a:pPr algn="r"/>
            <a:r>
              <a:rPr lang="nb-NO" dirty="0"/>
              <a:t>Påmelding</a:t>
            </a:r>
            <a:endParaRPr lang="nb-NO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B7ADC3-53A0-44F2-914A-78CADAF33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45" y="1828800"/>
            <a:ext cx="0" cy="3200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BE6C13-3F2E-49DE-9E1A-8A4D031B5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371" y="643467"/>
            <a:ext cx="6574112" cy="5571066"/>
          </a:xfrm>
        </p:spPr>
        <p:txBody>
          <a:bodyPr anchor="ctr"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nb-NO" dirty="0"/>
              <a:t> SMS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nb-NO" dirty="0"/>
              <a:t> E-post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nb-NO" dirty="0"/>
              <a:t> Oppfølging av påmeldte – Sikre rett målgruppe, påminne om dato for gruppen</a:t>
            </a:r>
          </a:p>
        </p:txBody>
      </p:sp>
    </p:spTree>
    <p:extLst>
      <p:ext uri="{BB962C8B-B14F-4D97-AF65-F5344CB8AC3E}">
        <p14:creationId xmlns:p14="http://schemas.microsoft.com/office/powerpoint/2010/main" val="3989844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32DC26D-8B9B-4CC1-B3CC-D3EA0FB162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Lyspære på gul bakgrunn med tegnede lysstråler og ledning">
            <a:extLst>
              <a:ext uri="{FF2B5EF4-FFF2-40B4-BE49-F238E27FC236}">
                <a16:creationId xmlns:a16="http://schemas.microsoft.com/office/drawing/2014/main" id="{964A368D-2E9A-49A3-87AD-742228271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8514" r="-1" b="-1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7847DD47-7C8E-4B3E-A03E-7472AAF1D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684437" cy="5571066"/>
          </a:xfrm>
        </p:spPr>
        <p:txBody>
          <a:bodyPr>
            <a:normAutofit/>
          </a:bodyPr>
          <a:lstStyle/>
          <a:p>
            <a:pPr algn="r"/>
            <a:r>
              <a:rPr lang="nb-NO" sz="4600"/>
              <a:t>Gjennomføring av samtalegruppene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B7ADC3-53A0-44F2-914A-78CADAF33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45" y="1828800"/>
            <a:ext cx="0" cy="3200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862D69A-0893-4746-8B7E-E7B892BA1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371" y="643467"/>
            <a:ext cx="6574112" cy="5571066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Vurdering av antall påmeldte – antall grupper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Opprettelse av et møte(ne) i den digitale plattformen med lederne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Teste det digitale i forkant av gruppen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Egen mail til hver av deltakerne med lenke til samtalegruppen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Påminnelse om dato og tidspunkt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Deltakelse i gruppen = samtykke i at navnet som skrives inn i plattformen er synlig for andre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Anbefaling om å dele lyd og bilde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Kontaktinformasjon til den av lederne som bistår teknisk om de ikke kommer seg inn eller får problemer</a:t>
            </a:r>
          </a:p>
        </p:txBody>
      </p:sp>
    </p:spTree>
    <p:extLst>
      <p:ext uri="{BB962C8B-B14F-4D97-AF65-F5344CB8AC3E}">
        <p14:creationId xmlns:p14="http://schemas.microsoft.com/office/powerpoint/2010/main" val="1341697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32DC26D-8B9B-4CC1-B3CC-D3EA0FB162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Én i en folkemengde">
            <a:extLst>
              <a:ext uri="{FF2B5EF4-FFF2-40B4-BE49-F238E27FC236}">
                <a16:creationId xmlns:a16="http://schemas.microsoft.com/office/drawing/2014/main" id="{4727A6C2-FDC4-4B4A-BF26-63373B1A2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12491" r="-1" b="12490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7847DD47-7C8E-4B3E-A03E-7472AAF1D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684437" cy="5571066"/>
          </a:xfrm>
        </p:spPr>
        <p:txBody>
          <a:bodyPr>
            <a:normAutofit/>
          </a:bodyPr>
          <a:lstStyle/>
          <a:p>
            <a:pPr algn="r"/>
            <a:r>
              <a:rPr lang="nb-NO" sz="4600"/>
              <a:t>Gjennomføring av samtalegruppene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B7ADC3-53A0-44F2-914A-78CADAF33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45" y="1828800"/>
            <a:ext cx="0" cy="3200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862D69A-0893-4746-8B7E-E7B892BA1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371" y="643467"/>
            <a:ext cx="6574112" cy="5571066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Som en vanlig samtalegruppe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Runde på alles navn, alder, hvilken forelder som har demens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Få i gang praten – runde på alle om hvordan de har det eller tenker på akkurat nå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Være var og følge med på tegn om noen ønsker å ta ordet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La deltakerne svare hverandre så langt det lar seg gjøre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Direkte henvendelse til de som ikke tar så mye plass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Begrense de som tar mye plass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Avslutte på en måte som skaper mest mulig mestring – positive tanker</a:t>
            </a:r>
          </a:p>
        </p:txBody>
      </p:sp>
    </p:spTree>
    <p:extLst>
      <p:ext uri="{BB962C8B-B14F-4D97-AF65-F5344CB8AC3E}">
        <p14:creationId xmlns:p14="http://schemas.microsoft.com/office/powerpoint/2010/main" val="3856340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C5E7EC-1B02-40D4-85B3-2BD8C8837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Digitale kontra Fysiske samtalegrupper – mine erfaringer</a:t>
            </a:r>
          </a:p>
        </p:txBody>
      </p:sp>
    </p:spTree>
    <p:extLst>
      <p:ext uri="{BB962C8B-B14F-4D97-AF65-F5344CB8AC3E}">
        <p14:creationId xmlns:p14="http://schemas.microsoft.com/office/powerpoint/2010/main" val="248822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952954E6D5544182F989C5C915F98E" ma:contentTypeVersion="13" ma:contentTypeDescription="Opprett et nytt dokument." ma:contentTypeScope="" ma:versionID="7382c7599a1172304dcdba14c66c7907">
  <xsd:schema xmlns:xsd="http://www.w3.org/2001/XMLSchema" xmlns:xs="http://www.w3.org/2001/XMLSchema" xmlns:p="http://schemas.microsoft.com/office/2006/metadata/properties" xmlns:ns2="9496680b-516b-4bb2-95ca-dbf3fa1f634b" xmlns:ns3="042c1d49-8a0b-4f62-bc9f-9627e898214b" targetNamespace="http://schemas.microsoft.com/office/2006/metadata/properties" ma:root="true" ma:fieldsID="4a625e50f648a30a8e9612347134bd51" ns2:_="" ns3:_="">
    <xsd:import namespace="9496680b-516b-4bb2-95ca-dbf3fa1f634b"/>
    <xsd:import namespace="042c1d49-8a0b-4f62-bc9f-9627e89821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6680b-516b-4bb2-95ca-dbf3fa1f6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c1d49-8a0b-4f62-bc9f-9627e89821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A1532C-0CF0-42D0-97DF-AC30986752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96680b-516b-4bb2-95ca-dbf3fa1f634b"/>
    <ds:schemaRef ds:uri="042c1d49-8a0b-4f62-bc9f-9627e89821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A1D246-9DBE-4085-AE18-D23CFAD6972E}">
  <ds:schemaRefs>
    <ds:schemaRef ds:uri="http://purl.org/dc/terms/"/>
    <ds:schemaRef ds:uri="9496680b-516b-4bb2-95ca-dbf3fa1f634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042c1d49-8a0b-4f62-bc9f-9627e898214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2C123BF-264D-461D-948E-D0DBAAE921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</TotalTime>
  <Words>220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Integral</vt:lpstr>
      <vt:lpstr>Digitale Samtalegrupper</vt:lpstr>
      <vt:lpstr>PowerPoint-presentasjon</vt:lpstr>
      <vt:lpstr>Påmelding</vt:lpstr>
      <vt:lpstr>Gjennomføring av samtalegruppene</vt:lpstr>
      <vt:lpstr>Gjennomføring av samtalegruppene</vt:lpstr>
      <vt:lpstr>Digitale kontra Fysiske samtalegrupper – mine erfaringer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 Samtalegrupper</dc:title>
  <dc:creator>Celine Haaland-Johansen</dc:creator>
  <cp:lastModifiedBy>Edith de Linde</cp:lastModifiedBy>
  <cp:revision>2</cp:revision>
  <dcterms:created xsi:type="dcterms:W3CDTF">2021-11-03T19:30:24Z</dcterms:created>
  <dcterms:modified xsi:type="dcterms:W3CDTF">2021-11-22T09:00:48Z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0x010100D0952954E6D5544182F989C5C915F98E</vt:lpwstr>
  </property>
</Properties>
</file>