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78" y="-1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98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2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6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65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18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98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2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940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25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4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0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D99C-65CF-44C2-AFCB-65B89FBD1DA7}" type="datetimeFigureOut">
              <a:rPr lang="da-DK" smtClean="0"/>
              <a:t>16-11-2016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61B5-680C-4A8A-A6BD-0C9F4D05095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0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1259840" y="6249132"/>
            <a:ext cx="9870049" cy="544494"/>
            <a:chOff x="1879600" y="6133881"/>
            <a:chExt cx="9870049" cy="544494"/>
          </a:xfrm>
        </p:grpSpPr>
        <p:pic>
          <p:nvPicPr>
            <p:cNvPr id="7" name="Picture 4" descr="logoty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159" y="6133881"/>
              <a:ext cx="929622" cy="54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4866640" y="6174851"/>
            <a:ext cx="1219802" cy="503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Image" r:id="rId4" imgW="4368240" imgH="1802880" progId="Photoshop.Image.11">
                    <p:embed/>
                  </p:oleObj>
                </mc:Choice>
                <mc:Fallback>
                  <p:oleObj name="Image" r:id="rId4" imgW="4368240" imgH="1802880" progId="Photoshop.Image.11">
                    <p:embed/>
                    <p:pic>
                      <p:nvPicPr>
                        <p:cNvPr id="8" name="Objekt 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66640" y="6174851"/>
                          <a:ext cx="1219802" cy="5035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6293013"/>
              <a:ext cx="1049002" cy="367832"/>
            </a:xfrm>
            <a:prstGeom prst="rect">
              <a:avLst/>
            </a:prstGeom>
          </p:spPr>
        </p:pic>
        <p:pic>
          <p:nvPicPr>
            <p:cNvPr id="10" name="Picture 7" descr="Nasjonalforeningen for folkehels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0463" y="6197600"/>
              <a:ext cx="499186" cy="463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Billed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9" y="286481"/>
            <a:ext cx="10058400" cy="5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9105" y="1069591"/>
            <a:ext cx="5620845" cy="4074627"/>
          </a:xfrm>
          <a:prstGeom prst="rect">
            <a:avLst/>
          </a:prstGeom>
        </p:spPr>
      </p:pic>
      <p:grpSp>
        <p:nvGrpSpPr>
          <p:cNvPr id="6" name="Gruppe 5"/>
          <p:cNvGrpSpPr/>
          <p:nvPr/>
        </p:nvGrpSpPr>
        <p:grpSpPr>
          <a:xfrm>
            <a:off x="1259840" y="6249132"/>
            <a:ext cx="9870049" cy="544494"/>
            <a:chOff x="1879600" y="6133881"/>
            <a:chExt cx="9870049" cy="544494"/>
          </a:xfrm>
        </p:grpSpPr>
        <p:pic>
          <p:nvPicPr>
            <p:cNvPr id="7" name="Picture 4" descr="logoty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159" y="6133881"/>
              <a:ext cx="929622" cy="54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" name="Obj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628539"/>
                </p:ext>
              </p:extLst>
            </p:nvPr>
          </p:nvGraphicFramePr>
          <p:xfrm>
            <a:off x="4866640" y="6174851"/>
            <a:ext cx="1219802" cy="503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Image" r:id="rId5" imgW="4368240" imgH="1802880" progId="Photoshop.Image.11">
                    <p:embed/>
                  </p:oleObj>
                </mc:Choice>
                <mc:Fallback>
                  <p:oleObj name="Image" r:id="rId5" imgW="4368240" imgH="1802880" progId="Photoshop.Image.11">
                    <p:embed/>
                    <p:pic>
                      <p:nvPicPr>
                        <p:cNvPr id="7" name="Objekt 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66640" y="6174851"/>
                          <a:ext cx="1219802" cy="5035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6293013"/>
              <a:ext cx="1049002" cy="367832"/>
            </a:xfrm>
            <a:prstGeom prst="rect">
              <a:avLst/>
            </a:prstGeom>
          </p:spPr>
        </p:pic>
        <p:pic>
          <p:nvPicPr>
            <p:cNvPr id="10" name="Picture 7" descr="Nasjonalforeningen for folkehels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0463" y="6197600"/>
              <a:ext cx="499186" cy="463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1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jerte 12"/>
          <p:cNvSpPr/>
          <p:nvPr/>
        </p:nvSpPr>
        <p:spPr>
          <a:xfrm>
            <a:off x="3734120" y="1091916"/>
            <a:ext cx="4585473" cy="3659197"/>
          </a:xfrm>
          <a:prstGeom prst="heart">
            <a:avLst/>
          </a:prstGeom>
          <a:solidFill>
            <a:srgbClr val="A92D9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1" descr="Billede.tif"/>
          <p:cNvPicPr>
            <a:picLocks noChangeAspect="1"/>
          </p:cNvPicPr>
          <p:nvPr/>
        </p:nvPicPr>
        <p:blipFill>
          <a:blip r:embed="rId3" cstate="print">
            <a:lum bright="94000"/>
          </a:blip>
          <a:srcRect/>
          <a:stretch>
            <a:fillRect/>
          </a:stretch>
        </p:blipFill>
        <p:spPr bwMode="auto">
          <a:xfrm>
            <a:off x="15625343" y="9647945"/>
            <a:ext cx="1162329" cy="124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felt 2"/>
          <p:cNvSpPr txBox="1"/>
          <p:nvPr/>
        </p:nvSpPr>
        <p:spPr>
          <a:xfrm>
            <a:off x="3888010" y="1818030"/>
            <a:ext cx="42776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latin typeface="Constantia" panose="02030602050306030303" pitchFamily="18" charset="0"/>
              </a:rPr>
              <a:t/>
            </a:r>
            <a:br>
              <a:rPr lang="en-US" sz="800" b="1" dirty="0">
                <a:latin typeface="Constantia" panose="020306020503060303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Copenhagen </a:t>
            </a:r>
            <a:b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declaration</a:t>
            </a:r>
            <a:endParaRPr lang="da-DK" sz="36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lvl="0" algn="ctr"/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- Scandinavian voices on </a:t>
            </a:r>
            <a:b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onstantia" panose="02030602050306030303" pitchFamily="18" charset="0"/>
              </a:rPr>
              <a:t>dementia friendly societies</a:t>
            </a:r>
            <a:endParaRPr lang="da-DK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8085661" y="599564"/>
            <a:ext cx="380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latin typeface="Constantia" panose="02030602050306030303" pitchFamily="18" charset="0"/>
              </a:rPr>
              <a:t>1. More </a:t>
            </a:r>
            <a:r>
              <a:rPr lang="da-DK" sz="2400" b="1" dirty="0" err="1">
                <a:latin typeface="Constantia" panose="02030602050306030303" pitchFamily="18" charset="0"/>
              </a:rPr>
              <a:t>focus</a:t>
            </a:r>
            <a:r>
              <a:rPr lang="da-DK" sz="2400" b="1" dirty="0">
                <a:latin typeface="Constantia" panose="02030602050306030303" pitchFamily="18" charset="0"/>
              </a:rPr>
              <a:t> on research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1259840" y="6249132"/>
            <a:ext cx="9870049" cy="544494"/>
            <a:chOff x="1879600" y="6133881"/>
            <a:chExt cx="9870049" cy="544494"/>
          </a:xfrm>
        </p:grpSpPr>
        <p:pic>
          <p:nvPicPr>
            <p:cNvPr id="1028" name="Picture 4" descr="logoty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8159" y="6133881"/>
              <a:ext cx="929622" cy="54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7" name="Objek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0914690"/>
                </p:ext>
              </p:extLst>
            </p:nvPr>
          </p:nvGraphicFramePr>
          <p:xfrm>
            <a:off x="4866640" y="6174851"/>
            <a:ext cx="1219802" cy="503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Image" r:id="rId5" imgW="4368240" imgH="1802880" progId="Photoshop.Image.11">
                    <p:embed/>
                  </p:oleObj>
                </mc:Choice>
                <mc:Fallback>
                  <p:oleObj name="Image" r:id="rId5" imgW="4368240" imgH="1802880" progId="Photoshop.Image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66640" y="6174851"/>
                          <a:ext cx="1219802" cy="5035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6293013"/>
              <a:ext cx="1049002" cy="367832"/>
            </a:xfrm>
            <a:prstGeom prst="rect">
              <a:avLst/>
            </a:prstGeom>
          </p:spPr>
        </p:pic>
        <p:pic>
          <p:nvPicPr>
            <p:cNvPr id="1031" name="Picture 7" descr="Nasjonalforeningen for folkehels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0463" y="6197600"/>
              <a:ext cx="499186" cy="463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ktangel 8"/>
          <p:cNvSpPr/>
          <p:nvPr/>
        </p:nvSpPr>
        <p:spPr>
          <a:xfrm>
            <a:off x="8710390" y="1578334"/>
            <a:ext cx="3364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More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endParaRPr lang="da-DK" sz="2400" b="1" dirty="0"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dementia in society</a:t>
            </a:r>
            <a:endParaRPr lang="da-DK" sz="2400" dirty="0">
              <a:latin typeface="Constantia" panose="02030602050306030303" pitchFamily="18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8303990" y="3550784"/>
            <a:ext cx="3092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dementia </a:t>
            </a:r>
            <a:b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friendly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sz="2400" dirty="0">
              <a:latin typeface="Constantia" panose="02030602050306030303" pitchFamily="18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4346956" y="4980780"/>
            <a:ext cx="4454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post-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 and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</a:t>
            </a:r>
            <a:endParaRPr lang="da-DK" sz="2400" dirty="0">
              <a:latin typeface="Constantia" panose="02030602050306030303" pitchFamily="18" charset="0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402065" y="4291957"/>
            <a:ext cx="38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Person and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centered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endParaRPr lang="da-DK" sz="2400" dirty="0">
              <a:latin typeface="Constantia" panose="02030602050306030303" pitchFamily="18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0" y="1993833"/>
            <a:ext cx="37185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worthy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meaningful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da-DK" sz="2400" dirty="0">
              <a:latin typeface="Constantia" panose="02030602050306030303" pitchFamily="18" charset="0"/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-143622" y="30226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Support to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remain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b="1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connected</a:t>
            </a: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400" b="1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digital society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91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41</Words>
  <Application>Microsoft Office PowerPoint</Application>
  <PresentationFormat>Egendefinert</PresentationFormat>
  <Paragraphs>10</Paragraphs>
  <Slides>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5" baseType="lpstr">
      <vt:lpstr>Office-tema</vt:lpstr>
      <vt:lpstr>Image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Nis Peter Nissen</dc:creator>
  <cp:lastModifiedBy>Liv Anita Brekke</cp:lastModifiedBy>
  <cp:revision>15</cp:revision>
  <dcterms:created xsi:type="dcterms:W3CDTF">2016-11-02T12:25:56Z</dcterms:created>
  <dcterms:modified xsi:type="dcterms:W3CDTF">2016-11-16T09:13:50Z</dcterms:modified>
</cp:coreProperties>
</file>