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5" r:id="rId5"/>
    <p:sldId id="274" r:id="rId6"/>
    <p:sldId id="269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A63CB-A4EA-4B20-BBAE-9605A222430B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B05EA-21BB-4181-A33B-08113B917A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704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>
            <a:extLst>
              <a:ext uri="{FF2B5EF4-FFF2-40B4-BE49-F238E27FC236}">
                <a16:creationId xmlns:a16="http://schemas.microsoft.com/office/drawing/2014/main" id="{7205DD21-7F26-4625-ABB9-FA55397F78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>
            <a:extLst>
              <a:ext uri="{FF2B5EF4-FFF2-40B4-BE49-F238E27FC236}">
                <a16:creationId xmlns:a16="http://schemas.microsoft.com/office/drawing/2014/main" id="{9D7D4E52-C223-4BA8-8C43-F80BE21CF5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4100" name="Plassholder for lysbildenummer 3">
            <a:extLst>
              <a:ext uri="{FF2B5EF4-FFF2-40B4-BE49-F238E27FC236}">
                <a16:creationId xmlns:a16="http://schemas.microsoft.com/office/drawing/2014/main" id="{2D0BBB68-976E-4BF7-839F-9667760084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9pPr>
          </a:lstStyle>
          <a:p>
            <a:fld id="{526DB389-B1DB-40BB-BA68-E271E6AB2043}" type="slidenum">
              <a:rPr lang="nb-NO" altLang="nb-NO" smtClean="0"/>
              <a:pPr/>
              <a:t>1</a:t>
            </a:fld>
            <a:endParaRPr lang="nb-NO" alt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 1">
            <a:extLst>
              <a:ext uri="{FF2B5EF4-FFF2-40B4-BE49-F238E27FC236}">
                <a16:creationId xmlns:a16="http://schemas.microsoft.com/office/drawing/2014/main" id="{E80F9F67-0848-4ED3-94E0-5A3B4FFDFA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Plassholder for notater 2">
            <a:extLst>
              <a:ext uri="{FF2B5EF4-FFF2-40B4-BE49-F238E27FC236}">
                <a16:creationId xmlns:a16="http://schemas.microsoft.com/office/drawing/2014/main" id="{2A9F92EC-7C35-4A02-86BE-E46971B7E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nb-NO" altLang="nb-NO"/>
              <a:t>Den enste endringen på bøssemateriellet er at vi nå fokuserer mest på Vipps.  Det er stadig færre som bruker SMS for å gi.  I tillegg har vi økt beløpt på SMS fra 50 til 100 kroner.  PÅ Vipps er beløpet som alltid valgfritt.   </a:t>
            </a:r>
          </a:p>
        </p:txBody>
      </p:sp>
      <p:sp>
        <p:nvSpPr>
          <p:cNvPr id="10244" name="Plassholder for lysbildenummer 3">
            <a:extLst>
              <a:ext uri="{FF2B5EF4-FFF2-40B4-BE49-F238E27FC236}">
                <a16:creationId xmlns:a16="http://schemas.microsoft.com/office/drawing/2014/main" id="{CB508DF4-08B8-4FC8-A1E5-A31483DFD5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9D58BD-EE1F-4277-A640-8A3402ECFC07}" type="slidenum">
              <a:rPr lang="nb-NO" altLang="nb-NO" sz="2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nb-NO" altLang="nb-NO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lysbilde 1">
            <a:extLst>
              <a:ext uri="{FF2B5EF4-FFF2-40B4-BE49-F238E27FC236}">
                <a16:creationId xmlns:a16="http://schemas.microsoft.com/office/drawing/2014/main" id="{F100A7C1-6884-4F2F-9F45-60C241B60E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ssholder for notater 2">
            <a:extLst>
              <a:ext uri="{FF2B5EF4-FFF2-40B4-BE49-F238E27FC236}">
                <a16:creationId xmlns:a16="http://schemas.microsoft.com/office/drawing/2014/main" id="{500BEC5E-DC0B-4F8A-8D85-9BC8AD54AA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altLang="nb-NO"/>
              <a:t>Den enste endringen på bøssemateriellet er at vi nå fokuserer mest på Vipps.  Det er stadig færre som bruker SMS for å gi.  I tillegg har vi økt beløpt på SMS fra 50 til 100 kroner.  PÅ Vipps er beløpet som alltid valgfritt.   </a:t>
            </a:r>
          </a:p>
        </p:txBody>
      </p:sp>
      <p:sp>
        <p:nvSpPr>
          <p:cNvPr id="6148" name="Plassholder for lysbildenummer 3">
            <a:extLst>
              <a:ext uri="{FF2B5EF4-FFF2-40B4-BE49-F238E27FC236}">
                <a16:creationId xmlns:a16="http://schemas.microsoft.com/office/drawing/2014/main" id="{1EE63208-B19C-48BC-B6E1-4A0B7D4308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6" charset="-128"/>
              </a:defRPr>
            </a:lvl9pPr>
          </a:lstStyle>
          <a:p>
            <a:fld id="{0CDF3C30-0EE1-4107-BD60-51F3FB675831}" type="slidenum">
              <a:rPr lang="nb-NO" altLang="nb-NO" smtClean="0"/>
              <a:pPr/>
              <a:t>3</a:t>
            </a:fld>
            <a:endParaRPr lang="nb-NO" alt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D31D11-C537-44BE-8805-A404EA86D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0A4E07C-B30B-4A48-9075-5C758403B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88DFFB-6DC1-49D9-871B-8D8DA295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B87DFB-D100-48EB-82AB-ABCA8B5C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E3186A-BA34-4BBD-82CD-1C3060DD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043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C40137-CFFF-410C-9CF2-EEF0A8B3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12B74E4-A662-4D42-8297-0F10B83D3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899328-0A6E-4A41-991D-96135230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ABB84D1-417D-4BD8-98C5-66CFF4701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295401-776D-489A-9C65-CE62DB4B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152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BFC6A8E-2C8D-464D-8BF4-2CCDC2616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7F8C833-D941-492D-91D5-78860FF0C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20D13F-7846-44A3-B08D-290C21CDD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F1E111-6959-4F92-BCD8-79AF1AF4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B22E5E-D37E-4437-B987-F891926EB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775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0A835-5B80-40A7-9796-8CE13315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7E2FB5-4065-459F-BE01-2BF2DDCB5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FEB55B-02AC-460C-AC01-8C7ED858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E065D60-D99D-40BB-9ACB-CC8B71CC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6914888-A935-4875-A213-36BCB7E4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369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157852-ECAB-4F3D-B97A-27193D81F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4913982-F649-4AA5-824E-7E0E33B34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DE3E5C-94C1-4431-8642-C186ECBF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159B55-7752-489E-847E-36E13D2D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613E5F-4861-4782-AEEB-E097AF79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470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38C9A7-D5FD-4B06-9FB5-9268EB1FC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05B1FA-1A84-412A-AE31-18EB31A82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D0DAB59-4F27-4710-AE92-2EE659C83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C662692-45FF-4B98-8F07-087929BB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E911F7-30EA-40E8-B509-E7BAC669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F942408-DEB9-4F3F-ABF3-276282F7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959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2253DE-8946-4D5D-9530-5480A57B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DF70DAB-F5B6-40A3-A139-66BE8DAC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A8BF2CD-2791-4499-8562-2FD82C996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A5BDFD0-8E55-40C2-8FE4-A7E05FF95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A126392-8F68-408C-903B-E25AF2A65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3EDBD6D-7B39-4A6A-9EB2-F4769BEA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3FE5194-C203-4770-A8F7-DAA45AA2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2C3F92F-64E1-4429-86E1-C7A32C74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87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285680-2C13-48CD-9C3E-9EE79E75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5D52C97-094E-4AF9-8618-DD97DBD7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CB68B2A-1D70-442F-AF1D-7A2424CB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1381AC5-398F-4717-89BD-F0805C0A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69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1BB1A68-8157-475E-9526-8F53E728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BED6592-1FAB-4479-B55E-0300E446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E66D9F5-CAFE-4490-BE4A-FAAE8371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314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017A60-9AB0-4D92-AAD0-71FCD214C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BA3BFA9-DDE6-4080-96C6-27DDF9E27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FA91B50-8A9A-4028-B9DF-9CAD9526E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0EAC16-FA11-4884-B29B-D0673FE8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B287B7-EAAB-4A01-B3A8-424B490FA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594F79B-2180-481B-8ED0-B0D6B437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606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C3437F-8B41-4A5B-8E27-89D365FA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DF8F019-9090-4B56-B194-84EAEEEDB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C1A08AC-1C7A-41AD-AFDC-C14C58660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9983413-CC19-4C23-9EC7-C2E23B59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3559428-7296-45F2-8CC9-52A27912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8C24B56-ABC9-459C-893E-519EDA68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24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48959F-EA1E-41FB-B18E-088011AC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2A38204-4B3A-475E-8E95-261907583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4378D6-BD6D-4474-9808-38033004F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E7011-A3D7-46F5-A754-9B692BEC7C53}" type="datetimeFigureOut">
              <a:rPr lang="nb-NO" smtClean="0"/>
              <a:t>03.06.2024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DBB078-028A-4E5F-A61F-521E408F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7CF6F2-C359-4BF9-AE2F-45FD37BEB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54DA1-F75C-4F8E-9BCE-DEF3D72B70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23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9AD84E9-E809-4A78-B670-03A7084E86E9}"/>
              </a:ext>
            </a:extLst>
          </p:cNvPr>
          <p:cNvSpPr/>
          <p:nvPr/>
        </p:nvSpPr>
        <p:spPr>
          <a:xfrm>
            <a:off x="0" y="0"/>
            <a:ext cx="12192000" cy="5886450"/>
          </a:xfrm>
          <a:prstGeom prst="rect">
            <a:avLst/>
          </a:prstGeom>
          <a:solidFill>
            <a:srgbClr val="C321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6000" dirty="0"/>
              <a:t>Demensaksjonen 2023</a:t>
            </a:r>
          </a:p>
        </p:txBody>
      </p:sp>
      <p:sp>
        <p:nvSpPr>
          <p:cNvPr id="3075" name="TekstSylinder 2">
            <a:extLst>
              <a:ext uri="{FF2B5EF4-FFF2-40B4-BE49-F238E27FC236}">
                <a16:creationId xmlns:a16="http://schemas.microsoft.com/office/drawing/2014/main" id="{61492310-C189-4B9B-B904-2B131596F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538" y="5461000"/>
            <a:ext cx="3700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-86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1800">
                <a:solidFill>
                  <a:schemeClr val="bg1"/>
                </a:solidFill>
                <a:latin typeface="Arial" panose="020B0604020202020204" pitchFamily="34" charset="0"/>
              </a:rPr>
              <a:t>Aksjons- og informasjonsmateriell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1F948BC2-3097-43D3-AEBD-FA43825A6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270752"/>
            <a:ext cx="3446066" cy="238958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9219" name="Bilde 1">
            <a:extLst>
              <a:ext uri="{FF2B5EF4-FFF2-40B4-BE49-F238E27FC236}">
                <a16:creationId xmlns:a16="http://schemas.microsoft.com/office/drawing/2014/main" id="{CFC9B24A-7DD8-4979-8985-5E6D148FE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2" y="1537973"/>
            <a:ext cx="2407918" cy="247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ildeforklaring formet som et rektangel 4">
            <a:extLst>
              <a:ext uri="{FF2B5EF4-FFF2-40B4-BE49-F238E27FC236}">
                <a16:creationId xmlns:a16="http://schemas.microsoft.com/office/drawing/2014/main" id="{88596386-C123-4ECF-A954-D93441AE0FD3}"/>
              </a:ext>
            </a:extLst>
          </p:cNvPr>
          <p:cNvSpPr/>
          <p:nvPr/>
        </p:nvSpPr>
        <p:spPr>
          <a:xfrm>
            <a:off x="960437" y="4048763"/>
            <a:ext cx="1268412" cy="571500"/>
          </a:xfrm>
          <a:prstGeom prst="wedgeRectCallout">
            <a:avLst>
              <a:gd name="adj1" fmla="val 42761"/>
              <a:gd name="adj2" fmla="val -1054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</a:rPr>
              <a:t>Vester</a:t>
            </a:r>
            <a:r>
              <a:rPr lang="nb-NO" sz="1200" dirty="0">
                <a:solidFill>
                  <a:schemeClr val="tx1"/>
                </a:solidFill>
              </a:rPr>
              <a:t> med logo og refleks bak, 3 størrelser</a:t>
            </a:r>
          </a:p>
        </p:txBody>
      </p:sp>
      <p:sp>
        <p:nvSpPr>
          <p:cNvPr id="7" name="Bildeforklaring formet som et rektangel 6">
            <a:extLst>
              <a:ext uri="{FF2B5EF4-FFF2-40B4-BE49-F238E27FC236}">
                <a16:creationId xmlns:a16="http://schemas.microsoft.com/office/drawing/2014/main" id="{775B4CA5-0CF6-4E97-A4DF-5B869CA068B8}"/>
              </a:ext>
            </a:extLst>
          </p:cNvPr>
          <p:cNvSpPr/>
          <p:nvPr/>
        </p:nvSpPr>
        <p:spPr>
          <a:xfrm>
            <a:off x="3641005" y="5224463"/>
            <a:ext cx="1284288" cy="571500"/>
          </a:xfrm>
          <a:prstGeom prst="wedgeRectCallout">
            <a:avLst>
              <a:gd name="adj1" fmla="val -20101"/>
              <a:gd name="adj2" fmla="val -13306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</a:rPr>
              <a:t>A3 plakat</a:t>
            </a:r>
          </a:p>
          <a:p>
            <a:pPr algn="ctr">
              <a:defRPr/>
            </a:pPr>
            <a:r>
              <a:rPr lang="nb-NO" sz="1200" dirty="0">
                <a:solidFill>
                  <a:schemeClr val="tx1"/>
                </a:solidFill>
              </a:rPr>
              <a:t>Høyde 42 cm Bredde 29,7 cm</a:t>
            </a:r>
          </a:p>
        </p:txBody>
      </p:sp>
      <p:sp>
        <p:nvSpPr>
          <p:cNvPr id="8" name="Bildeforklaring formet som et rektangel 7">
            <a:extLst>
              <a:ext uri="{FF2B5EF4-FFF2-40B4-BE49-F238E27FC236}">
                <a16:creationId xmlns:a16="http://schemas.microsoft.com/office/drawing/2014/main" id="{66A0944B-FD52-4480-8F6F-218701C88F6F}"/>
              </a:ext>
            </a:extLst>
          </p:cNvPr>
          <p:cNvSpPr/>
          <p:nvPr/>
        </p:nvSpPr>
        <p:spPr>
          <a:xfrm>
            <a:off x="9690340" y="2799239"/>
            <a:ext cx="1919288" cy="1106487"/>
          </a:xfrm>
          <a:prstGeom prst="wedgeRectCallout">
            <a:avLst>
              <a:gd name="adj1" fmla="val -25593"/>
              <a:gd name="adj2" fmla="val -8249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b-NO" sz="1200" dirty="0">
                <a:solidFill>
                  <a:schemeClr val="tx1"/>
                </a:solidFill>
              </a:rPr>
              <a:t>«</a:t>
            </a:r>
            <a:r>
              <a:rPr lang="nb-NO" sz="1200" b="1" dirty="0">
                <a:solidFill>
                  <a:schemeClr val="tx1"/>
                </a:solidFill>
              </a:rPr>
              <a:t>Kjekt å vite</a:t>
            </a:r>
            <a:r>
              <a:rPr lang="nb-NO" sz="1200" dirty="0">
                <a:solidFill>
                  <a:schemeClr val="tx1"/>
                </a:solidFill>
              </a:rPr>
              <a:t>» huskelapp til</a:t>
            </a:r>
          </a:p>
          <a:p>
            <a:pPr>
              <a:defRPr/>
            </a:pPr>
            <a:r>
              <a:rPr lang="nb-NO" sz="1200" dirty="0">
                <a:solidFill>
                  <a:schemeClr val="tx1"/>
                </a:solidFill>
              </a:rPr>
              <a:t>bøssebærerne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nb-NO" sz="1200" dirty="0">
                <a:solidFill>
                  <a:schemeClr val="tx1"/>
                </a:solidFill>
              </a:rPr>
              <a:t>4 sider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nb-NO" sz="1200" dirty="0">
                <a:solidFill>
                  <a:schemeClr val="tx1"/>
                </a:solidFill>
              </a:rPr>
              <a:t>Bredde 14,8 cm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nb-NO" sz="1200" dirty="0">
                <a:solidFill>
                  <a:schemeClr val="tx1"/>
                </a:solidFill>
              </a:rPr>
              <a:t>Høyde 10,5 cm</a:t>
            </a:r>
          </a:p>
        </p:txBody>
      </p:sp>
      <p:sp>
        <p:nvSpPr>
          <p:cNvPr id="9223" name="Tittel 9">
            <a:extLst>
              <a:ext uri="{FF2B5EF4-FFF2-40B4-BE49-F238E27FC236}">
                <a16:creationId xmlns:a16="http://schemas.microsoft.com/office/drawing/2014/main" id="{F31BE0C8-6CD4-4CB7-8620-CAC02B33F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altLang="nb-NO" b="1" dirty="0"/>
              <a:t>Aksjonsmateriell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9010EBCE-486F-4278-8AB6-80E33FB456FA}"/>
              </a:ext>
            </a:extLst>
          </p:cNvPr>
          <p:cNvSpPr/>
          <p:nvPr/>
        </p:nvSpPr>
        <p:spPr>
          <a:xfrm>
            <a:off x="960437" y="4770438"/>
            <a:ext cx="1857375" cy="1035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600" dirty="0">
                <a:solidFill>
                  <a:schemeClr val="tx1"/>
                </a:solidFill>
              </a:rPr>
              <a:t>Husk </a:t>
            </a:r>
            <a:r>
              <a:rPr lang="nb-NO" sz="1600" b="1" dirty="0">
                <a:solidFill>
                  <a:schemeClr val="tx1"/>
                </a:solidFill>
              </a:rPr>
              <a:t>gjenbruk</a:t>
            </a:r>
            <a:r>
              <a:rPr lang="nb-NO" sz="1600" dirty="0">
                <a:solidFill>
                  <a:schemeClr val="tx1"/>
                </a:solidFill>
              </a:rPr>
              <a:t> av gamle vester – vi sparer penger og miljø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10BD45D3-31BC-4CDE-8344-6DBC6532CF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1005" y="1512572"/>
            <a:ext cx="2302402" cy="325786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B22E96F1-43DC-49D2-A02F-DEA14870F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7373" y="3096898"/>
            <a:ext cx="2732682" cy="1917934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980343C1-DEFC-4EF8-836F-F376EA6F9D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21029" y="3930788"/>
            <a:ext cx="2536249" cy="178425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14" name="Bildeforklaring formet som et rektangel 13">
            <a:extLst>
              <a:ext uri="{FF2B5EF4-FFF2-40B4-BE49-F238E27FC236}">
                <a16:creationId xmlns:a16="http://schemas.microsoft.com/office/drawing/2014/main" id="{4F2F0707-2A67-4966-9ADD-EFF0C59D632E}"/>
              </a:ext>
            </a:extLst>
          </p:cNvPr>
          <p:cNvSpPr/>
          <p:nvPr/>
        </p:nvSpPr>
        <p:spPr>
          <a:xfrm>
            <a:off x="6669088" y="5287963"/>
            <a:ext cx="1566862" cy="571500"/>
          </a:xfrm>
          <a:prstGeom prst="wedgeRectCallout">
            <a:avLst>
              <a:gd name="adj1" fmla="val -11818"/>
              <a:gd name="adj2" fmla="val -12544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</a:rPr>
              <a:t>Innsamlingskort</a:t>
            </a:r>
          </a:p>
          <a:p>
            <a:pPr algn="ctr">
              <a:defRPr/>
            </a:pPr>
            <a:r>
              <a:rPr lang="nb-NO" sz="1200" dirty="0">
                <a:solidFill>
                  <a:schemeClr val="tx1"/>
                </a:solidFill>
              </a:rPr>
              <a:t>Info om Vipps og SMS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eforklaring formet som et rektangel 6">
            <a:extLst>
              <a:ext uri="{FF2B5EF4-FFF2-40B4-BE49-F238E27FC236}">
                <a16:creationId xmlns:a16="http://schemas.microsoft.com/office/drawing/2014/main" id="{29D61382-DD0C-4070-AB1A-042A1228FDCC}"/>
              </a:ext>
            </a:extLst>
          </p:cNvPr>
          <p:cNvSpPr/>
          <p:nvPr/>
        </p:nvSpPr>
        <p:spPr>
          <a:xfrm>
            <a:off x="4381557" y="4754620"/>
            <a:ext cx="1284287" cy="571500"/>
          </a:xfrm>
          <a:prstGeom prst="wedgeRectCallout">
            <a:avLst>
              <a:gd name="adj1" fmla="val -70014"/>
              <a:gd name="adj2" fmla="val -13141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</a:rPr>
              <a:t>A3 plakat</a:t>
            </a:r>
          </a:p>
          <a:p>
            <a:pPr algn="ctr">
              <a:defRPr/>
            </a:pPr>
            <a:r>
              <a:rPr lang="nb-NO" sz="1200" dirty="0">
                <a:solidFill>
                  <a:schemeClr val="tx1"/>
                </a:solidFill>
              </a:rPr>
              <a:t>Høyde 42 cm Bredde 29,7 cm</a:t>
            </a:r>
          </a:p>
        </p:txBody>
      </p:sp>
      <p:sp>
        <p:nvSpPr>
          <p:cNvPr id="5123" name="Tittel 9">
            <a:extLst>
              <a:ext uri="{FF2B5EF4-FFF2-40B4-BE49-F238E27FC236}">
                <a16:creationId xmlns:a16="http://schemas.microsoft.com/office/drawing/2014/main" id="{89D8ED28-C3CA-45F2-BC79-D571CD24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842" y="123802"/>
            <a:ext cx="10515600" cy="1325563"/>
          </a:xfrm>
        </p:spPr>
        <p:txBody>
          <a:bodyPr/>
          <a:lstStyle/>
          <a:p>
            <a:pPr algn="l"/>
            <a:r>
              <a:rPr lang="nb-NO" altLang="nb-NO" b="1" dirty="0"/>
              <a:t>Kampanjeplakater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3CB6E11-D008-4260-9430-9C4C9F4E0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339" y="1470819"/>
            <a:ext cx="10515600" cy="4351338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2564591C-6E16-49EF-8D0B-2224D0762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842" y="1427912"/>
            <a:ext cx="3104356" cy="439424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5" name="Bildeforklaring formet som et rektangel 14">
            <a:extLst>
              <a:ext uri="{FF2B5EF4-FFF2-40B4-BE49-F238E27FC236}">
                <a16:creationId xmlns:a16="http://schemas.microsoft.com/office/drawing/2014/main" id="{45855E52-B796-44DB-9D7E-05DF3F7448BA}"/>
              </a:ext>
            </a:extLst>
          </p:cNvPr>
          <p:cNvSpPr/>
          <p:nvPr/>
        </p:nvSpPr>
        <p:spPr>
          <a:xfrm>
            <a:off x="9911499" y="4754620"/>
            <a:ext cx="1284287" cy="571500"/>
          </a:xfrm>
          <a:prstGeom prst="wedgeRectCallout">
            <a:avLst>
              <a:gd name="adj1" fmla="val -108916"/>
              <a:gd name="adj2" fmla="val -12151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</a:rPr>
              <a:t>A3 plakat</a:t>
            </a:r>
          </a:p>
          <a:p>
            <a:pPr algn="ctr">
              <a:defRPr/>
            </a:pPr>
            <a:r>
              <a:rPr lang="nb-NO" sz="1200" dirty="0">
                <a:solidFill>
                  <a:schemeClr val="tx1"/>
                </a:solidFill>
              </a:rPr>
              <a:t>Høyde 42 cm Bredde 29,7 cm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61AEF152-9912-45AF-B021-83FA0A38E4F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278563" y="1470819"/>
            <a:ext cx="3104356" cy="435133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7" name="TekstSylinder 16">
            <a:extLst>
              <a:ext uri="{FF2B5EF4-FFF2-40B4-BE49-F238E27FC236}">
                <a16:creationId xmlns:a16="http://schemas.microsoft.com/office/drawing/2014/main" id="{47103ED1-10C3-47C2-8A08-2BD44D871ADB}"/>
              </a:ext>
            </a:extLst>
          </p:cNvPr>
          <p:cNvSpPr txBox="1"/>
          <p:nvPr/>
        </p:nvSpPr>
        <p:spPr>
          <a:xfrm>
            <a:off x="5524501" y="3830639"/>
            <a:ext cx="1508125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100" i="1" dirty="0">
                <a:solidFill>
                  <a:schemeClr val="bg1">
                    <a:lumMod val="50000"/>
                  </a:schemeClr>
                </a:solidFill>
              </a:rPr>
              <a:t>Plass til lokalt Vipps-nummer g navn på lokallag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1D784C513B4644AC5A52943BEAA485" ma:contentTypeVersion="10" ma:contentTypeDescription="Opprett et nytt dokument." ma:contentTypeScope="" ma:versionID="8c7b012882a15b3f266aa9e382617905">
  <xsd:schema xmlns:xsd="http://www.w3.org/2001/XMLSchema" xmlns:xs="http://www.w3.org/2001/XMLSchema" xmlns:p="http://schemas.microsoft.com/office/2006/metadata/properties" xmlns:ns2="eec9ae42-e074-4e9f-b25d-117adddfac5a" xmlns:ns3="042c1d49-8a0b-4f62-bc9f-9627e898214b" targetNamespace="http://schemas.microsoft.com/office/2006/metadata/properties" ma:root="true" ma:fieldsID="2b75850da131bd81b1281a8784e372d5" ns2:_="" ns3:_="">
    <xsd:import namespace="eec9ae42-e074-4e9f-b25d-117adddfac5a"/>
    <xsd:import namespace="042c1d49-8a0b-4f62-bc9f-9627e8982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9ae42-e074-4e9f-b25d-117adddfac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c1d49-8a0b-4f62-bc9f-9627e8982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9EE1AF-7E0C-4840-8CCC-6AA00DEC57E3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042c1d49-8a0b-4f62-bc9f-9627e898214b"/>
    <ds:schemaRef ds:uri="eec9ae42-e074-4e9f-b25d-117adddfac5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E618F6E-C9C7-4C6F-9A76-EA37EC9F8E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FB774E-72FF-48E7-A39B-A2928A4EE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c9ae42-e074-4e9f-b25d-117adddfac5a"/>
    <ds:schemaRef ds:uri="042c1d49-8a0b-4f62-bc9f-9627e89821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178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Aksjonsmateriell</vt:lpstr>
      <vt:lpstr>Kampanjeplakater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Sissel Rygnestad Waagaard</dc:creator>
  <cp:lastModifiedBy>Sissel Rygnestad Waagaard</cp:lastModifiedBy>
  <cp:revision>6</cp:revision>
  <dcterms:created xsi:type="dcterms:W3CDTF">2021-05-10T08:13:32Z</dcterms:created>
  <dcterms:modified xsi:type="dcterms:W3CDTF">2024-06-03T14:58:49Z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0x010100121D784C513B4644AC5A52943BEAA485</vt:lpwstr>
  </property>
</Properties>
</file>